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2" r:id="rId4"/>
  </p:sldMasterIdLst>
  <p:notesMasterIdLst>
    <p:notesMasterId r:id="rId19"/>
  </p:notesMasterIdLst>
  <p:handoutMasterIdLst>
    <p:handoutMasterId r:id="rId20"/>
  </p:handoutMasterIdLst>
  <p:sldIdLst>
    <p:sldId id="436" r:id="rId5"/>
    <p:sldId id="463" r:id="rId6"/>
    <p:sldId id="437" r:id="rId7"/>
    <p:sldId id="439" r:id="rId8"/>
    <p:sldId id="464" r:id="rId9"/>
    <p:sldId id="459" r:id="rId10"/>
    <p:sldId id="450" r:id="rId11"/>
    <p:sldId id="456" r:id="rId12"/>
    <p:sldId id="460" r:id="rId13"/>
    <p:sldId id="462" r:id="rId14"/>
    <p:sldId id="451" r:id="rId15"/>
    <p:sldId id="461" r:id="rId16"/>
    <p:sldId id="465" r:id="rId17"/>
    <p:sldId id="4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F1D3"/>
    <a:srgbClr val="D1DCDF"/>
    <a:srgbClr val="B2F6C2"/>
    <a:srgbClr val="26788A"/>
    <a:srgbClr val="418187"/>
    <a:srgbClr val="0C4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A47C11-7AAB-46B9-B8C1-633604B240AC}" v="55" dt="2026-02-03T19:50:18.765"/>
  </p1510:revLst>
</p1510:revInfo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01" autoAdjust="0"/>
    <p:restoredTop sz="95394" autoAdjust="0"/>
  </p:normalViewPr>
  <p:slideViewPr>
    <p:cSldViewPr snapToGrid="0">
      <p:cViewPr varScale="1">
        <p:scale>
          <a:sx n="82" d="100"/>
          <a:sy n="82" d="100"/>
        </p:scale>
        <p:origin x="1085" y="72"/>
      </p:cViewPr>
      <p:guideLst/>
    </p:cSldViewPr>
  </p:slideViewPr>
  <p:outlineViewPr>
    <p:cViewPr>
      <p:scale>
        <a:sx n="33" d="100"/>
        <a:sy n="33" d="100"/>
      </p:scale>
      <p:origin x="0" y="-1714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71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sha Williams" userId="bd9f30e83ed4903e" providerId="LiveId" clId="{82468C94-7203-4564-A76A-8B7569026505}"/>
    <pc:docChg chg="undo custSel addSld delSld modSld sldOrd">
      <pc:chgData name="Kasha Williams" userId="bd9f30e83ed4903e" providerId="LiveId" clId="{82468C94-7203-4564-A76A-8B7569026505}" dt="2026-02-04T03:16:34.277" v="3140" actId="20577"/>
      <pc:docMkLst>
        <pc:docMk/>
      </pc:docMkLst>
      <pc:sldChg chg="del">
        <pc:chgData name="Kasha Williams" userId="bd9f30e83ed4903e" providerId="LiveId" clId="{82468C94-7203-4564-A76A-8B7569026505}" dt="2026-02-03T18:34:46.097" v="1092" actId="47"/>
        <pc:sldMkLst>
          <pc:docMk/>
          <pc:sldMk cId="2280806097" sldId="435"/>
        </pc:sldMkLst>
      </pc:sldChg>
      <pc:sldChg chg="addSp delSp modSp mod setBg delDesignElem">
        <pc:chgData name="Kasha Williams" userId="bd9f30e83ed4903e" providerId="LiveId" clId="{82468C94-7203-4564-A76A-8B7569026505}" dt="2026-02-03T18:45:47.758" v="1237" actId="1076"/>
        <pc:sldMkLst>
          <pc:docMk/>
          <pc:sldMk cId="3441048361" sldId="436"/>
        </pc:sldMkLst>
        <pc:spChg chg="mod">
          <ac:chgData name="Kasha Williams" userId="bd9f30e83ed4903e" providerId="LiveId" clId="{82468C94-7203-4564-A76A-8B7569026505}" dt="2026-02-03T15:58:31.947" v="1066" actId="207"/>
          <ac:spMkLst>
            <pc:docMk/>
            <pc:sldMk cId="3441048361" sldId="436"/>
            <ac:spMk id="2" creationId="{F040D9AD-F97D-8DCF-97C2-FEE69475C0BC}"/>
          </ac:spMkLst>
        </pc:spChg>
        <pc:spChg chg="add mod">
          <ac:chgData name="Kasha Williams" userId="bd9f30e83ed4903e" providerId="LiveId" clId="{82468C94-7203-4564-A76A-8B7569026505}" dt="2026-02-03T18:45:47.758" v="1237" actId="1076"/>
          <ac:spMkLst>
            <pc:docMk/>
            <pc:sldMk cId="3441048361" sldId="436"/>
            <ac:spMk id="3" creationId="{E1F8FF0C-4AE5-A086-BBA5-A44A96B20D42}"/>
          </ac:spMkLst>
        </pc:spChg>
        <pc:spChg chg="mod">
          <ac:chgData name="Kasha Williams" userId="bd9f30e83ed4903e" providerId="LiveId" clId="{82468C94-7203-4564-A76A-8B7569026505}" dt="2026-02-03T15:54:37.594" v="1035" actId="1076"/>
          <ac:spMkLst>
            <pc:docMk/>
            <pc:sldMk cId="3441048361" sldId="436"/>
            <ac:spMk id="7" creationId="{3C3BD5F6-9207-F6CB-5DCF-D7A4AA6F0673}"/>
          </ac:spMkLst>
        </pc:spChg>
        <pc:spChg chg="add del">
          <ac:chgData name="Kasha Williams" userId="bd9f30e83ed4903e" providerId="LiveId" clId="{82468C94-7203-4564-A76A-8B7569026505}" dt="2026-02-03T15:48:35.198" v="896"/>
          <ac:spMkLst>
            <pc:docMk/>
            <pc:sldMk cId="3441048361" sldId="436"/>
            <ac:spMk id="14" creationId="{D2B54B4E-3454-4B76-B85A-8512B77298D7}"/>
          </ac:spMkLst>
        </pc:spChg>
        <pc:spChg chg="add del">
          <ac:chgData name="Kasha Williams" userId="bd9f30e83ed4903e" providerId="LiveId" clId="{82468C94-7203-4564-A76A-8B7569026505}" dt="2026-02-03T15:48:35.198" v="896"/>
          <ac:spMkLst>
            <pc:docMk/>
            <pc:sldMk cId="3441048361" sldId="436"/>
            <ac:spMk id="16" creationId="{7EFFE965-5586-4889-A74D-3A6080D04B44}"/>
          </ac:spMkLst>
        </pc:spChg>
        <pc:spChg chg="add del">
          <ac:chgData name="Kasha Williams" userId="bd9f30e83ed4903e" providerId="LiveId" clId="{82468C94-7203-4564-A76A-8B7569026505}" dt="2026-02-03T15:48:35.198" v="896"/>
          <ac:spMkLst>
            <pc:docMk/>
            <pc:sldMk cId="3441048361" sldId="436"/>
            <ac:spMk id="18" creationId="{5BC4125D-18D9-4A65-82B6-C24FE9434FAF}"/>
          </ac:spMkLst>
        </pc:spChg>
        <pc:spChg chg="add del">
          <ac:chgData name="Kasha Williams" userId="bd9f30e83ed4903e" providerId="LiveId" clId="{82468C94-7203-4564-A76A-8B7569026505}" dt="2026-02-03T15:48:35.198" v="896"/>
          <ac:spMkLst>
            <pc:docMk/>
            <pc:sldMk cId="3441048361" sldId="436"/>
            <ac:spMk id="20" creationId="{A86DE327-0F45-4F54-BB6C-68A093CE55CC}"/>
          </ac:spMkLst>
        </pc:spChg>
        <pc:spChg chg="add del">
          <ac:chgData name="Kasha Williams" userId="bd9f30e83ed4903e" providerId="LiveId" clId="{82468C94-7203-4564-A76A-8B7569026505}" dt="2026-02-03T15:48:35.198" v="896"/>
          <ac:spMkLst>
            <pc:docMk/>
            <pc:sldMk cId="3441048361" sldId="436"/>
            <ac:spMk id="22" creationId="{795857C2-E6E7-405A-B5A3-4DE3B50A7BCF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3441048361" sldId="436"/>
            <ac:spMk id="41" creationId="{7A08E557-10DB-421A-876E-1AE58F8E07C4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3441048361" sldId="436"/>
            <ac:spMk id="43" creationId="{9F4872A9-B8AB-4468-A644-63D8946D6294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3441048361" sldId="436"/>
            <ac:spMk id="45" creationId="{F0C09AB9-049D-4CCE-84FB-B46523237AE9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3441048361" sldId="436"/>
            <ac:spMk id="47" creationId="{1955AA43-884C-4A56-A86B-FAF15EB56CC1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3441048361" sldId="436"/>
            <ac:spMk id="49" creationId="{8398466B-CED3-4787-ACF2-13E617B757C7}"/>
          </ac:spMkLst>
        </pc:spChg>
        <pc:picChg chg="del mod">
          <ac:chgData name="Kasha Williams" userId="bd9f30e83ed4903e" providerId="LiveId" clId="{82468C94-7203-4564-A76A-8B7569026505}" dt="2026-02-03T18:33:23.888" v="1085" actId="478"/>
          <ac:picMkLst>
            <pc:docMk/>
            <pc:sldMk cId="3441048361" sldId="436"/>
            <ac:picMk id="5" creationId="{1BD748A3-F6F8-0E11-9617-852DE79D5EA4}"/>
          </ac:picMkLst>
        </pc:picChg>
        <pc:picChg chg="add del">
          <ac:chgData name="Kasha Williams" userId="bd9f30e83ed4903e" providerId="LiveId" clId="{82468C94-7203-4564-A76A-8B7569026505}" dt="2026-02-03T15:48:35.198" v="896"/>
          <ac:picMkLst>
            <pc:docMk/>
            <pc:sldMk cId="3441048361" sldId="436"/>
            <ac:picMk id="12" creationId="{4C886762-16F0-4868-B83A-26174621418A}"/>
          </ac:picMkLst>
        </pc:picChg>
        <pc:picChg chg="add mod">
          <ac:chgData name="Kasha Williams" userId="bd9f30e83ed4903e" providerId="LiveId" clId="{82468C94-7203-4564-A76A-8B7569026505}" dt="2026-02-03T18:38:44.766" v="1107" actId="1076"/>
          <ac:picMkLst>
            <pc:docMk/>
            <pc:sldMk cId="3441048361" sldId="436"/>
            <ac:picMk id="1026" creationId="{06B87C81-79F8-7647-1A1F-8FD0FB9A6DD1}"/>
          </ac:picMkLst>
        </pc:picChg>
      </pc:sldChg>
      <pc:sldChg chg="delSp modSp mod delDesignElem">
        <pc:chgData name="Kasha Williams" userId="bd9f30e83ed4903e" providerId="LiveId" clId="{82468C94-7203-4564-A76A-8B7569026505}" dt="2026-02-03T15:55:33.546" v="1061" actId="20577"/>
        <pc:sldMkLst>
          <pc:docMk/>
          <pc:sldMk cId="2567017441" sldId="437"/>
        </pc:sldMkLst>
        <pc:spChg chg="mod">
          <ac:chgData name="Kasha Williams" userId="bd9f30e83ed4903e" providerId="LiveId" clId="{82468C94-7203-4564-A76A-8B7569026505}" dt="2026-02-03T15:48:23.281" v="893" actId="20577"/>
          <ac:spMkLst>
            <pc:docMk/>
            <pc:sldMk cId="2567017441" sldId="437"/>
            <ac:spMk id="3" creationId="{19504103-6319-C1BA-994F-97D3A9F1AA56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567017441" sldId="437"/>
            <ac:spMk id="41" creationId="{6AE74EBA-D2C0-48AE-BC45-68F2A5D40999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567017441" sldId="437"/>
            <ac:spMk id="43" creationId="{FB26DDCB-14E3-4156-835C-B9A6A4300C78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567017441" sldId="437"/>
            <ac:spMk id="45" creationId="{83299DC6-FC4C-47A5-B9DE-DD3011E19401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567017441" sldId="437"/>
            <ac:spMk id="47" creationId="{A455CAC4-59BE-4CCB-9569-D2A1AAA3AD65}"/>
          </ac:spMkLst>
        </pc:spChg>
        <pc:graphicFrameChg chg="mod modGraphic">
          <ac:chgData name="Kasha Williams" userId="bd9f30e83ed4903e" providerId="LiveId" clId="{82468C94-7203-4564-A76A-8B7569026505}" dt="2026-02-03T15:55:33.546" v="1061" actId="20577"/>
          <ac:graphicFrameMkLst>
            <pc:docMk/>
            <pc:sldMk cId="2567017441" sldId="437"/>
            <ac:graphicFrameMk id="6" creationId="{6CE9F301-DE4D-C51A-7278-5C53CDF0E571}"/>
          </ac:graphicFrameMkLst>
        </pc:graphicFrameChg>
      </pc:sldChg>
      <pc:sldChg chg="delSp modSp mod delDesignElem">
        <pc:chgData name="Kasha Williams" userId="bd9f30e83ed4903e" providerId="LiveId" clId="{82468C94-7203-4564-A76A-8B7569026505}" dt="2026-02-03T20:11:41.607" v="3007" actId="13926"/>
        <pc:sldMkLst>
          <pc:docMk/>
          <pc:sldMk cId="419509749" sldId="439"/>
        </pc:sldMkLst>
        <pc:spChg chg="mod">
          <ac:chgData name="Kasha Williams" userId="bd9f30e83ed4903e" providerId="LiveId" clId="{82468C94-7203-4564-A76A-8B7569026505}" dt="2026-02-03T20:11:41.607" v="3007" actId="13926"/>
          <ac:spMkLst>
            <pc:docMk/>
            <pc:sldMk cId="419509749" sldId="439"/>
            <ac:spMk id="2" creationId="{56C16182-BE65-A75D-943A-91DBC2B5BB8E}"/>
          </ac:spMkLst>
        </pc:spChg>
        <pc:spChg chg="mod">
          <ac:chgData name="Kasha Williams" userId="bd9f30e83ed4903e" providerId="LiveId" clId="{82468C94-7203-4564-A76A-8B7569026505}" dt="2026-02-03T18:50:09.270" v="1397" actId="20577"/>
          <ac:spMkLst>
            <pc:docMk/>
            <pc:sldMk cId="419509749" sldId="439"/>
            <ac:spMk id="3" creationId="{C4724FA0-5DE2-C6CD-705F-832D2B2F0CB3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419509749" sldId="439"/>
            <ac:spMk id="42" creationId="{8354E4A1-6024-4D18-89EA-EB7EF53D340F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419509749" sldId="439"/>
            <ac:spMk id="44" creationId="{EFA0B0F3-4BE3-414F-BF92-563F722B1FE8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419509749" sldId="439"/>
            <ac:spMk id="46" creationId="{3B544EC4-1768-4207-B2BF-E80679952803}"/>
          </ac:spMkLst>
        </pc:spChg>
      </pc:sldChg>
      <pc:sldChg chg="delSp del delDesignElem">
        <pc:chgData name="Kasha Williams" userId="bd9f30e83ed4903e" providerId="LiveId" clId="{82468C94-7203-4564-A76A-8B7569026505}" dt="2026-02-03T15:57:10.924" v="1065" actId="47"/>
        <pc:sldMkLst>
          <pc:docMk/>
          <pc:sldMk cId="960989361" sldId="440"/>
        </pc:sldMkLst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960989361" sldId="440"/>
            <ac:spMk id="74" creationId="{7EFE8E1C-6E21-431C-9566-DBE21EB862EA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960989361" sldId="440"/>
            <ac:spMk id="76" creationId="{7CB7A76F-CC93-42A5-9502-CBD469E99327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960989361" sldId="440"/>
            <ac:spMk id="78" creationId="{CC2217DE-76DC-41C2-B926-88035EF63B27}"/>
          </ac:spMkLst>
        </pc:spChg>
      </pc:sldChg>
      <pc:sldChg chg="delSp modSp del mod ord delDesignElem">
        <pc:chgData name="Kasha Williams" userId="bd9f30e83ed4903e" providerId="LiveId" clId="{82468C94-7203-4564-A76A-8B7569026505}" dt="2026-02-03T18:45:15.311" v="1235" actId="47"/>
        <pc:sldMkLst>
          <pc:docMk/>
          <pc:sldMk cId="853493479" sldId="441"/>
        </pc:sldMkLst>
        <pc:spChg chg="mod">
          <ac:chgData name="Kasha Williams" userId="bd9f30e83ed4903e" providerId="LiveId" clId="{82468C94-7203-4564-A76A-8B7569026505}" dt="2026-02-03T15:48:43.472" v="901" actId="27636"/>
          <ac:spMkLst>
            <pc:docMk/>
            <pc:sldMk cId="853493479" sldId="441"/>
            <ac:spMk id="5" creationId="{7BC7C2FA-8CD3-510E-005E-26A39E8969A4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853493479" sldId="441"/>
            <ac:spMk id="64" creationId="{51B4153B-B110-4ED7-8630-3CABE81A3821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853493479" sldId="441"/>
            <ac:spMk id="66" creationId="{6FA5C78E-B270-4285-98D2-CD98C01BA1A8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853493479" sldId="441"/>
            <ac:spMk id="68" creationId="{03A2060A-9B94-4B72-B661-8908DD26C267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853493479" sldId="441"/>
            <ac:spMk id="70" creationId="{85F34811-F695-48A5-BE8E-269963D86F04}"/>
          </ac:spMkLst>
        </pc:spChg>
      </pc:sldChg>
      <pc:sldChg chg="delSp modSp mod ord delDesignElem">
        <pc:chgData name="Kasha Williams" userId="bd9f30e83ed4903e" providerId="LiveId" clId="{82468C94-7203-4564-A76A-8B7569026505}" dt="2026-02-03T19:23:58.416" v="2234" actId="114"/>
        <pc:sldMkLst>
          <pc:docMk/>
          <pc:sldMk cId="420050574" sldId="450"/>
        </pc:sldMkLst>
        <pc:spChg chg="mod">
          <ac:chgData name="Kasha Williams" userId="bd9f30e83ed4903e" providerId="LiveId" clId="{82468C94-7203-4564-A76A-8B7569026505}" dt="2026-02-03T19:23:58.416" v="2234" actId="114"/>
          <ac:spMkLst>
            <pc:docMk/>
            <pc:sldMk cId="420050574" sldId="450"/>
            <ac:spMk id="2" creationId="{3A61F103-D4B3-108F-2615-B69BFB047238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420050574" sldId="450"/>
            <ac:spMk id="29" creationId="{7EFE8E1C-6E21-431C-9566-DBE21EB862EA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420050574" sldId="450"/>
            <ac:spMk id="30" creationId="{7CB7A76F-CC93-42A5-9502-CBD469E99327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420050574" sldId="450"/>
            <ac:spMk id="31" creationId="{CC2217DE-76DC-41C2-B926-88035EF63B27}"/>
          </ac:spMkLst>
        </pc:spChg>
        <pc:graphicFrameChg chg="mod modGraphic">
          <ac:chgData name="Kasha Williams" userId="bd9f30e83ed4903e" providerId="LiveId" clId="{82468C94-7203-4564-A76A-8B7569026505}" dt="2026-02-03T18:30:41.164" v="1084" actId="1076"/>
          <ac:graphicFrameMkLst>
            <pc:docMk/>
            <pc:sldMk cId="420050574" sldId="450"/>
            <ac:graphicFrameMk id="6" creationId="{5D703E30-4555-423D-E77A-7C726C41337B}"/>
          </ac:graphicFrameMkLst>
        </pc:graphicFrameChg>
      </pc:sldChg>
      <pc:sldChg chg="delSp modSp mod delDesignElem">
        <pc:chgData name="Kasha Williams" userId="bd9f30e83ed4903e" providerId="LiveId" clId="{82468C94-7203-4564-A76A-8B7569026505}" dt="2026-02-04T03:13:27.942" v="3017" actId="27107"/>
        <pc:sldMkLst>
          <pc:docMk/>
          <pc:sldMk cId="2428803563" sldId="451"/>
        </pc:sldMkLst>
        <pc:spChg chg="mod">
          <ac:chgData name="Kasha Williams" userId="bd9f30e83ed4903e" providerId="LiveId" clId="{82468C94-7203-4564-A76A-8B7569026505}" dt="2026-02-03T19:40:02.712" v="2934" actId="1076"/>
          <ac:spMkLst>
            <pc:docMk/>
            <pc:sldMk cId="2428803563" sldId="451"/>
            <ac:spMk id="2" creationId="{F7C15A8D-05EE-477D-F30D-79EF537AA272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428803563" sldId="451"/>
            <ac:spMk id="24" creationId="{7EFE8E1C-6E21-431C-9566-DBE21EB862EA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428803563" sldId="451"/>
            <ac:spMk id="25" creationId="{7CB7A76F-CC93-42A5-9502-CBD469E99327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428803563" sldId="451"/>
            <ac:spMk id="26" creationId="{CC2217DE-76DC-41C2-B926-88035EF63B27}"/>
          </ac:spMkLst>
        </pc:spChg>
        <pc:graphicFrameChg chg="mod modGraphic">
          <ac:chgData name="Kasha Williams" userId="bd9f30e83ed4903e" providerId="LiveId" clId="{82468C94-7203-4564-A76A-8B7569026505}" dt="2026-02-04T03:13:27.942" v="3017" actId="27107"/>
          <ac:graphicFrameMkLst>
            <pc:docMk/>
            <pc:sldMk cId="2428803563" sldId="451"/>
            <ac:graphicFrameMk id="27" creationId="{F3EAB0FB-8A05-4594-C50D-02F8A6B924B2}"/>
          </ac:graphicFrameMkLst>
        </pc:graphicFrameChg>
      </pc:sldChg>
      <pc:sldChg chg="addSp delSp modSp del mod delDesignElem">
        <pc:chgData name="Kasha Williams" userId="bd9f30e83ed4903e" providerId="LiveId" clId="{82468C94-7203-4564-A76A-8B7569026505}" dt="2026-02-03T18:44:52.220" v="1232" actId="47"/>
        <pc:sldMkLst>
          <pc:docMk/>
          <pc:sldMk cId="1622789242" sldId="452"/>
        </pc:sldMkLst>
        <pc:spChg chg="add mod">
          <ac:chgData name="Kasha Williams" userId="bd9f30e83ed4903e" providerId="LiveId" clId="{82468C94-7203-4564-A76A-8B7569026505}" dt="2026-02-03T18:44:49.974" v="1231" actId="478"/>
          <ac:spMkLst>
            <pc:docMk/>
            <pc:sldMk cId="1622789242" sldId="452"/>
            <ac:spMk id="4" creationId="{4FC240EF-58B3-2B26-0118-CBBA2E42DED7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1622789242" sldId="452"/>
            <ac:spMk id="39" creationId="{7A08E557-10DB-421A-876E-1AE58F8E07C4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1622789242" sldId="452"/>
            <ac:spMk id="41" creationId="{77901D2C-4D1D-4053-BD62-10629272ADDB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1622789242" sldId="452"/>
            <ac:spMk id="43" creationId="{5F57F552-6ACB-4BD6-95BB-552E32337308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1622789242" sldId="452"/>
            <ac:spMk id="45" creationId="{9E2AA552-C057-41E2-B495-5E99A675AE59}"/>
          </ac:spMkLst>
        </pc:spChg>
        <pc:graphicFrameChg chg="del mod">
          <ac:chgData name="Kasha Williams" userId="bd9f30e83ed4903e" providerId="LiveId" clId="{82468C94-7203-4564-A76A-8B7569026505}" dt="2026-02-03T18:44:49.974" v="1231" actId="478"/>
          <ac:graphicFrameMkLst>
            <pc:docMk/>
            <pc:sldMk cId="1622789242" sldId="452"/>
            <ac:graphicFrameMk id="34" creationId="{B7D52099-3E87-33F6-A303-BE0C6FAFE097}"/>
          </ac:graphicFrameMkLst>
        </pc:graphicFrameChg>
      </pc:sldChg>
      <pc:sldChg chg="delSp modSp del mod delDesignElem">
        <pc:chgData name="Kasha Williams" userId="bd9f30e83ed4903e" providerId="LiveId" clId="{82468C94-7203-4564-A76A-8B7569026505}" dt="2026-02-03T15:57:05.047" v="1064" actId="47"/>
        <pc:sldMkLst>
          <pc:docMk/>
          <pc:sldMk cId="2384661569" sldId="453"/>
        </pc:sldMkLst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384661569" sldId="453"/>
            <ac:spMk id="20" creationId="{C4DD10E6-914E-4F17-ABD5-8F016C23EE57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384661569" sldId="453"/>
            <ac:spMk id="22" creationId="{F9023182-6D3E-438B-8E1A-DBF47C70D73B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384661569" sldId="453"/>
            <ac:spMk id="24" creationId="{66989A7B-378A-4C5A-83D3-92770B761BE4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2384661569" sldId="453"/>
            <ac:spMk id="26" creationId="{D493E550-6182-46EC-9D62-577FCFBA6037}"/>
          </ac:spMkLst>
        </pc:spChg>
        <pc:graphicFrameChg chg="modGraphic">
          <ac:chgData name="Kasha Williams" userId="bd9f30e83ed4903e" providerId="LiveId" clId="{82468C94-7203-4564-A76A-8B7569026505}" dt="2026-02-03T15:57:01.566" v="1063" actId="20577"/>
          <ac:graphicFrameMkLst>
            <pc:docMk/>
            <pc:sldMk cId="2384661569" sldId="453"/>
            <ac:graphicFrameMk id="16" creationId="{040A69D2-9633-C5F0-9E05-517E74CC6A37}"/>
          </ac:graphicFrameMkLst>
        </pc:graphicFrameChg>
      </pc:sldChg>
      <pc:sldChg chg="delSp modSp mod ord delDesignElem">
        <pc:chgData name="Kasha Williams" userId="bd9f30e83ed4903e" providerId="LiveId" clId="{82468C94-7203-4564-A76A-8B7569026505}" dt="2026-02-03T18:51:57.066" v="1400" actId="1076"/>
        <pc:sldMkLst>
          <pc:docMk/>
          <pc:sldMk cId="921363075" sldId="456"/>
        </pc:sldMkLst>
        <pc:spChg chg="mod">
          <ac:chgData name="Kasha Williams" userId="bd9f30e83ed4903e" providerId="LiveId" clId="{82468C94-7203-4564-A76A-8B7569026505}" dt="2026-02-03T18:35:59.360" v="1098" actId="207"/>
          <ac:spMkLst>
            <pc:docMk/>
            <pc:sldMk cId="921363075" sldId="456"/>
            <ac:spMk id="2" creationId="{0CA0F3A3-3D00-412B-0C41-B424F7D02DCD}"/>
          </ac:spMkLst>
        </pc:spChg>
        <pc:spChg chg="mod">
          <ac:chgData name="Kasha Williams" userId="bd9f30e83ed4903e" providerId="LiveId" clId="{82468C94-7203-4564-A76A-8B7569026505}" dt="2026-02-03T18:51:21.389" v="1398" actId="6549"/>
          <ac:spMkLst>
            <pc:docMk/>
            <pc:sldMk cId="921363075" sldId="456"/>
            <ac:spMk id="3" creationId="{42B29C31-F26D-90B7-87E9-CD1E18ADFA2C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921363075" sldId="456"/>
            <ac:spMk id="10" creationId="{9A272216-7419-4C87-AB03-82E0DA38729A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921363075" sldId="456"/>
            <ac:spMk id="12" creationId="{11865473-2487-49BF-B479-E5B2413C9B75}"/>
          </ac:spMkLst>
        </pc:spChg>
        <pc:spChg chg="del">
          <ac:chgData name="Kasha Williams" userId="bd9f30e83ed4903e" providerId="LiveId" clId="{82468C94-7203-4564-A76A-8B7569026505}" dt="2026-02-03T15:46:52.162" v="881"/>
          <ac:spMkLst>
            <pc:docMk/>
            <pc:sldMk cId="921363075" sldId="456"/>
            <ac:spMk id="14" creationId="{A350D0A8-258B-4E43-A736-771FE6E31FA2}"/>
          </ac:spMkLst>
        </pc:spChg>
        <pc:picChg chg="mod">
          <ac:chgData name="Kasha Williams" userId="bd9f30e83ed4903e" providerId="LiveId" clId="{82468C94-7203-4564-A76A-8B7569026505}" dt="2026-02-03T18:51:57.066" v="1400" actId="1076"/>
          <ac:picMkLst>
            <pc:docMk/>
            <pc:sldMk cId="921363075" sldId="456"/>
            <ac:picMk id="5" creationId="{D47F1DB6-460F-42DA-36AA-2F6680749B1C}"/>
          </ac:picMkLst>
        </pc:picChg>
      </pc:sldChg>
      <pc:sldChg chg="delSp modSp add del mod ord setBg delDesignElem">
        <pc:chgData name="Kasha Williams" userId="bd9f30e83ed4903e" providerId="LiveId" clId="{82468C94-7203-4564-A76A-8B7569026505}" dt="2026-02-03T18:42:59.349" v="1223" actId="47"/>
        <pc:sldMkLst>
          <pc:docMk/>
          <pc:sldMk cId="4183490139" sldId="457"/>
        </pc:sldMkLst>
        <pc:spChg chg="mod">
          <ac:chgData name="Kasha Williams" userId="bd9f30e83ed4903e" providerId="LiveId" clId="{82468C94-7203-4564-A76A-8B7569026505}" dt="2026-02-03T18:40:35.822" v="1171" actId="20577"/>
          <ac:spMkLst>
            <pc:docMk/>
            <pc:sldMk cId="4183490139" sldId="457"/>
            <ac:spMk id="2" creationId="{95BAA9C8-F0EB-8456-5CFD-DCCBE0B5C95C}"/>
          </ac:spMkLst>
        </pc:spChg>
        <pc:spChg chg="mod">
          <ac:chgData name="Kasha Williams" userId="bd9f30e83ed4903e" providerId="LiveId" clId="{82468C94-7203-4564-A76A-8B7569026505}" dt="2026-02-03T18:36:23.928" v="1100" actId="1076"/>
          <ac:spMkLst>
            <pc:docMk/>
            <pc:sldMk cId="4183490139" sldId="457"/>
            <ac:spMk id="3" creationId="{3DA7EB01-CE05-C9C9-3202-5F829CAC3869}"/>
          </ac:spMkLst>
        </pc:spChg>
      </pc:sldChg>
      <pc:sldChg chg="addSp delSp modSp new del mod setBg delDesignElem">
        <pc:chgData name="Kasha Williams" userId="bd9f30e83ed4903e" providerId="LiveId" clId="{82468C94-7203-4564-A76A-8B7569026505}" dt="2026-02-03T18:43:55.659" v="1227" actId="47"/>
        <pc:sldMkLst>
          <pc:docMk/>
          <pc:sldMk cId="2725652734" sldId="458"/>
        </pc:sldMkLst>
        <pc:spChg chg="del mod">
          <ac:chgData name="Kasha Williams" userId="bd9f30e83ed4903e" providerId="LiveId" clId="{82468C94-7203-4564-A76A-8B7569026505}" dt="2026-02-03T15:47:41.049" v="885" actId="478"/>
          <ac:spMkLst>
            <pc:docMk/>
            <pc:sldMk cId="2725652734" sldId="458"/>
            <ac:spMk id="2" creationId="{217C769A-2CD7-C3B1-EA32-B8C8C0B4A029}"/>
          </ac:spMkLst>
        </pc:spChg>
        <pc:spChg chg="del">
          <ac:chgData name="Kasha Williams" userId="bd9f30e83ed4903e" providerId="LiveId" clId="{82468C94-7203-4564-A76A-8B7569026505}" dt="2026-02-03T00:55:05.699" v="868" actId="931"/>
          <ac:spMkLst>
            <pc:docMk/>
            <pc:sldMk cId="2725652734" sldId="458"/>
            <ac:spMk id="3" creationId="{14045905-C5CB-02C2-B94E-3F1335DF7E4D}"/>
          </ac:spMkLst>
        </pc:spChg>
        <pc:spChg chg="add del">
          <ac:chgData name="Kasha Williams" userId="bd9f30e83ed4903e" providerId="LiveId" clId="{82468C94-7203-4564-A76A-8B7569026505}" dt="2026-02-03T15:46:52.162" v="881"/>
          <ac:spMkLst>
            <pc:docMk/>
            <pc:sldMk cId="2725652734" sldId="458"/>
            <ac:spMk id="10" creationId="{7A08E557-10DB-421A-876E-1AE58F8E07C4}"/>
          </ac:spMkLst>
        </pc:spChg>
        <pc:spChg chg="add del">
          <ac:chgData name="Kasha Williams" userId="bd9f30e83ed4903e" providerId="LiveId" clId="{82468C94-7203-4564-A76A-8B7569026505}" dt="2026-02-03T15:46:52.162" v="881"/>
          <ac:spMkLst>
            <pc:docMk/>
            <pc:sldMk cId="2725652734" sldId="458"/>
            <ac:spMk id="12" creationId="{B5B09F67-0226-4836-9B22-AFF94EF63BE1}"/>
          </ac:spMkLst>
        </pc:spChg>
        <pc:spChg chg="add del">
          <ac:chgData name="Kasha Williams" userId="bd9f30e83ed4903e" providerId="LiveId" clId="{82468C94-7203-4564-A76A-8B7569026505}" dt="2026-02-03T15:46:52.162" v="881"/>
          <ac:spMkLst>
            <pc:docMk/>
            <pc:sldMk cId="2725652734" sldId="458"/>
            <ac:spMk id="14" creationId="{EF6D18FB-3D39-4747-9ED8-42C5DFAB8A26}"/>
          </ac:spMkLst>
        </pc:spChg>
        <pc:spChg chg="add del">
          <ac:chgData name="Kasha Williams" userId="bd9f30e83ed4903e" providerId="LiveId" clId="{82468C94-7203-4564-A76A-8B7569026505}" dt="2026-02-03T15:46:52.162" v="881"/>
          <ac:spMkLst>
            <pc:docMk/>
            <pc:sldMk cId="2725652734" sldId="458"/>
            <ac:spMk id="16" creationId="{EDCDD4D4-ADBD-45B9-944B-E77CC258426B}"/>
          </ac:spMkLst>
        </pc:spChg>
        <pc:picChg chg="add mod">
          <ac:chgData name="Kasha Williams" userId="bd9f30e83ed4903e" providerId="LiveId" clId="{82468C94-7203-4564-A76A-8B7569026505}" dt="2026-02-03T15:54:50.801" v="1037" actId="1076"/>
          <ac:picMkLst>
            <pc:docMk/>
            <pc:sldMk cId="2725652734" sldId="458"/>
            <ac:picMk id="5" creationId="{69CD1F36-F888-69AC-C5BB-10CC75865448}"/>
          </ac:picMkLst>
        </pc:picChg>
      </pc:sldChg>
      <pc:sldChg chg="add setBg">
        <pc:chgData name="Kasha Williams" userId="bd9f30e83ed4903e" providerId="LiveId" clId="{82468C94-7203-4564-A76A-8B7569026505}" dt="2026-02-03T15:56:19.468" v="1062"/>
        <pc:sldMkLst>
          <pc:docMk/>
          <pc:sldMk cId="1182557620" sldId="459"/>
        </pc:sldMkLst>
      </pc:sldChg>
      <pc:sldChg chg="add ord">
        <pc:chgData name="Kasha Williams" userId="bd9f30e83ed4903e" providerId="LiveId" clId="{82468C94-7203-4564-A76A-8B7569026505}" dt="2026-02-03T18:45:05.723" v="1234"/>
        <pc:sldMkLst>
          <pc:docMk/>
          <pc:sldMk cId="1402551715" sldId="460"/>
        </pc:sldMkLst>
      </pc:sldChg>
      <pc:sldChg chg="add">
        <pc:chgData name="Kasha Williams" userId="bd9f30e83ed4903e" providerId="LiveId" clId="{82468C94-7203-4564-A76A-8B7569026505}" dt="2026-02-03T18:34:43.060" v="1091"/>
        <pc:sldMkLst>
          <pc:docMk/>
          <pc:sldMk cId="3466616047" sldId="461"/>
        </pc:sldMkLst>
      </pc:sldChg>
      <pc:sldChg chg="modSp add mod">
        <pc:chgData name="Kasha Williams" userId="bd9f30e83ed4903e" providerId="LiveId" clId="{82468C94-7203-4564-A76A-8B7569026505}" dt="2026-02-03T20:12:06.441" v="3008" actId="113"/>
        <pc:sldMkLst>
          <pc:docMk/>
          <pc:sldMk cId="4243156990" sldId="462"/>
        </pc:sldMkLst>
        <pc:spChg chg="mod">
          <ac:chgData name="Kasha Williams" userId="bd9f30e83ed4903e" providerId="LiveId" clId="{82468C94-7203-4564-A76A-8B7569026505}" dt="2026-02-03T20:12:06.441" v="3008" actId="113"/>
          <ac:spMkLst>
            <pc:docMk/>
            <pc:sldMk cId="4243156990" sldId="462"/>
            <ac:spMk id="2" creationId="{93A5D1CE-16A4-36A9-4CDE-58A5CF389EC5}"/>
          </ac:spMkLst>
        </pc:spChg>
        <pc:spChg chg="mod">
          <ac:chgData name="Kasha Williams" userId="bd9f30e83ed4903e" providerId="LiveId" clId="{82468C94-7203-4564-A76A-8B7569026505}" dt="2026-02-03T19:52:34.358" v="3003" actId="20577"/>
          <ac:spMkLst>
            <pc:docMk/>
            <pc:sldMk cId="4243156990" sldId="462"/>
            <ac:spMk id="3" creationId="{6E9804BB-DD75-0F7F-9C72-06D0E2CB5F0A}"/>
          </ac:spMkLst>
        </pc:spChg>
      </pc:sldChg>
      <pc:sldChg chg="add">
        <pc:chgData name="Kasha Williams" userId="bd9f30e83ed4903e" providerId="LiveId" clId="{82468C94-7203-4564-A76A-8B7569026505}" dt="2026-02-03T18:43:53.655" v="1226"/>
        <pc:sldMkLst>
          <pc:docMk/>
          <pc:sldMk cId="4168169547" sldId="463"/>
        </pc:sldMkLst>
      </pc:sldChg>
      <pc:sldChg chg="modSp add mod setBg">
        <pc:chgData name="Kasha Williams" userId="bd9f30e83ed4903e" providerId="LiveId" clId="{82468C94-7203-4564-A76A-8B7569026505}" dt="2026-02-03T20:11:34.779" v="3006" actId="13926"/>
        <pc:sldMkLst>
          <pc:docMk/>
          <pc:sldMk cId="997846919" sldId="464"/>
        </pc:sldMkLst>
        <pc:spChg chg="mod">
          <ac:chgData name="Kasha Williams" userId="bd9f30e83ed4903e" providerId="LiveId" clId="{82468C94-7203-4564-A76A-8B7569026505}" dt="2026-02-03T20:11:34.779" v="3006" actId="13926"/>
          <ac:spMkLst>
            <pc:docMk/>
            <pc:sldMk cId="997846919" sldId="464"/>
            <ac:spMk id="2" creationId="{4F8CDA8B-E5CA-EF27-F6E3-A0FBBEB839DF}"/>
          </ac:spMkLst>
        </pc:spChg>
        <pc:spChg chg="mod">
          <ac:chgData name="Kasha Williams" userId="bd9f30e83ed4903e" providerId="LiveId" clId="{82468C94-7203-4564-A76A-8B7569026505}" dt="2026-02-03T20:11:05.979" v="3005" actId="27636"/>
          <ac:spMkLst>
            <pc:docMk/>
            <pc:sldMk cId="997846919" sldId="464"/>
            <ac:spMk id="3" creationId="{6A54EB5A-C9EA-0666-897F-354C4A86859C}"/>
          </ac:spMkLst>
        </pc:spChg>
      </pc:sldChg>
      <pc:sldChg chg="modSp add mod">
        <pc:chgData name="Kasha Williams" userId="bd9f30e83ed4903e" providerId="LiveId" clId="{82468C94-7203-4564-A76A-8B7569026505}" dt="2026-02-04T03:16:34.277" v="3140" actId="20577"/>
        <pc:sldMkLst>
          <pc:docMk/>
          <pc:sldMk cId="2945532886" sldId="465"/>
        </pc:sldMkLst>
        <pc:spChg chg="mod">
          <ac:chgData name="Kasha Williams" userId="bd9f30e83ed4903e" providerId="LiveId" clId="{82468C94-7203-4564-A76A-8B7569026505}" dt="2026-02-03T18:59:05.024" v="1470" actId="113"/>
          <ac:spMkLst>
            <pc:docMk/>
            <pc:sldMk cId="2945532886" sldId="465"/>
            <ac:spMk id="2" creationId="{A23EA228-6797-A145-C5AF-D55D00C4FEA8}"/>
          </ac:spMkLst>
        </pc:spChg>
        <pc:spChg chg="mod">
          <ac:chgData name="Kasha Williams" userId="bd9f30e83ed4903e" providerId="LiveId" clId="{82468C94-7203-4564-A76A-8B7569026505}" dt="2026-02-04T03:16:34.277" v="3140" actId="20577"/>
          <ac:spMkLst>
            <pc:docMk/>
            <pc:sldMk cId="2945532886" sldId="465"/>
            <ac:spMk id="3" creationId="{23437424-2ED3-5C8B-AAB0-D2C5109B2400}"/>
          </ac:spMkLst>
        </pc:spChg>
      </pc:sldChg>
      <pc:sldChg chg="add">
        <pc:chgData name="Kasha Williams" userId="bd9f30e83ed4903e" providerId="LiveId" clId="{82468C94-7203-4564-A76A-8B7569026505}" dt="2026-02-03T19:22:31.910" v="2227"/>
        <pc:sldMkLst>
          <pc:docMk/>
          <pc:sldMk cId="948045353" sldId="466"/>
        </pc:sldMkLst>
      </pc:sldChg>
      <pc:sldMasterChg chg="delSldLayout">
        <pc:chgData name="Kasha Williams" userId="bd9f30e83ed4903e" providerId="LiveId" clId="{82468C94-7203-4564-A76A-8B7569026505}" dt="2026-02-03T18:34:46.097" v="1092" actId="47"/>
        <pc:sldMasterMkLst>
          <pc:docMk/>
          <pc:sldMasterMk cId="3511032573" sldId="2147483772"/>
        </pc:sldMasterMkLst>
        <pc:sldLayoutChg chg="del">
          <pc:chgData name="Kasha Williams" userId="bd9f30e83ed4903e" providerId="LiveId" clId="{82468C94-7203-4564-A76A-8B7569026505}" dt="2026-02-03T18:34:46.097" v="1092" actId="47"/>
          <pc:sldLayoutMkLst>
            <pc:docMk/>
            <pc:sldMasterMk cId="3511032573" sldId="2147483772"/>
            <pc:sldLayoutMk cId="401547483" sldId="2147483785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B32321-A542-4F8C-8E77-35E0FE424A2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5" csCatId="colorful" phldr="1"/>
      <dgm:spPr/>
      <dgm:t>
        <a:bodyPr/>
        <a:lstStyle/>
        <a:p>
          <a:endParaRPr lang="en-US"/>
        </a:p>
      </dgm:t>
    </dgm:pt>
    <dgm:pt modelId="{D6B348D0-D46F-4A9B-BCF7-09A97E700DF0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Century Gothic" panose="020B0502020202020204" pitchFamily="34" charset="0"/>
            </a:rPr>
            <a:t>Opportunity for high school students to take college level courses while in high school</a:t>
          </a:r>
        </a:p>
      </dgm:t>
    </dgm:pt>
    <dgm:pt modelId="{34AA4480-DC72-474C-81CB-9463E1D59A84}" type="parTrans" cxnId="{296827CF-2D2F-43A7-A2B4-78C2131030BF}">
      <dgm:prSet/>
      <dgm:spPr/>
      <dgm:t>
        <a:bodyPr/>
        <a:lstStyle/>
        <a:p>
          <a:endParaRPr lang="en-US"/>
        </a:p>
      </dgm:t>
    </dgm:pt>
    <dgm:pt modelId="{3506DF2A-61ED-4D4D-B40D-53D7086F884B}" type="sibTrans" cxnId="{296827CF-2D2F-43A7-A2B4-78C2131030BF}">
      <dgm:prSet/>
      <dgm:spPr/>
      <dgm:t>
        <a:bodyPr/>
        <a:lstStyle/>
        <a:p>
          <a:endParaRPr lang="en-US"/>
        </a:p>
      </dgm:t>
    </dgm:pt>
    <dgm:pt modelId="{2092BA93-2B2D-4792-9FE0-B5677AA692FD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Century Gothic" panose="020B0502020202020204" pitchFamily="34" charset="0"/>
            </a:rPr>
            <a:t>Academic core courses are transferable to Texas public universities and most out of state colleges</a:t>
          </a:r>
        </a:p>
      </dgm:t>
    </dgm:pt>
    <dgm:pt modelId="{90EF1B71-C068-4FF4-A2D3-E8E064067D2E}" type="parTrans" cxnId="{A2952DEC-195D-4853-A65A-BF838ADA5D17}">
      <dgm:prSet/>
      <dgm:spPr/>
      <dgm:t>
        <a:bodyPr/>
        <a:lstStyle/>
        <a:p>
          <a:endParaRPr lang="en-US"/>
        </a:p>
      </dgm:t>
    </dgm:pt>
    <dgm:pt modelId="{E1F46067-E664-4759-819D-03C51F2947BA}" type="sibTrans" cxnId="{A2952DEC-195D-4853-A65A-BF838ADA5D17}">
      <dgm:prSet/>
      <dgm:spPr/>
      <dgm:t>
        <a:bodyPr/>
        <a:lstStyle/>
        <a:p>
          <a:endParaRPr lang="en-US"/>
        </a:p>
      </dgm:t>
    </dgm:pt>
    <dgm:pt modelId="{D0F53D47-5B2D-4855-9DE2-3B8EBFA719DF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Century Gothic" panose="020B0502020202020204" pitchFamily="34" charset="0"/>
            </a:rPr>
            <a:t>Grades earned in Dual Credit go on two transcripts: Your high school transcript and your HCC college transcript.</a:t>
          </a:r>
        </a:p>
      </dgm:t>
    </dgm:pt>
    <dgm:pt modelId="{AA0658C0-C91C-40DB-9AAC-6B7DFB378001}" type="parTrans" cxnId="{49635038-7731-4C55-94AF-82F9D3342187}">
      <dgm:prSet/>
      <dgm:spPr/>
      <dgm:t>
        <a:bodyPr/>
        <a:lstStyle/>
        <a:p>
          <a:endParaRPr lang="en-US"/>
        </a:p>
      </dgm:t>
    </dgm:pt>
    <dgm:pt modelId="{267ED5CA-28A5-4C0F-8B40-66D4ABB42B4D}" type="sibTrans" cxnId="{49635038-7731-4C55-94AF-82F9D3342187}">
      <dgm:prSet/>
      <dgm:spPr/>
      <dgm:t>
        <a:bodyPr/>
        <a:lstStyle/>
        <a:p>
          <a:endParaRPr lang="en-US"/>
        </a:p>
      </dgm:t>
    </dgm:pt>
    <dgm:pt modelId="{F29ED23D-BFA3-4FE9-8105-50F2999A31A7}" type="pres">
      <dgm:prSet presAssocID="{14B32321-A542-4F8C-8E77-35E0FE424A25}" presName="root" presStyleCnt="0">
        <dgm:presLayoutVars>
          <dgm:dir/>
          <dgm:resizeHandles val="exact"/>
        </dgm:presLayoutVars>
      </dgm:prSet>
      <dgm:spPr/>
    </dgm:pt>
    <dgm:pt modelId="{30471DDF-495E-4CC9-B2B4-34790F073C9D}" type="pres">
      <dgm:prSet presAssocID="{D6B348D0-D46F-4A9B-BCF7-09A97E700DF0}" presName="compNode" presStyleCnt="0"/>
      <dgm:spPr/>
    </dgm:pt>
    <dgm:pt modelId="{458D00AA-718B-40E1-A6A0-3932C1AB1944}" type="pres">
      <dgm:prSet presAssocID="{D6B348D0-D46F-4A9B-BCF7-09A97E700DF0}" presName="bgRect" presStyleLbl="bgShp" presStyleIdx="0" presStyleCnt="3"/>
      <dgm:spPr/>
    </dgm:pt>
    <dgm:pt modelId="{696BD88D-2DF8-4CC0-9821-31DC1AF7F697}" type="pres">
      <dgm:prSet presAssocID="{D6B348D0-D46F-4A9B-BCF7-09A97E700DF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8B6CB673-5BAE-4CDB-8B6A-D6BAA2654E79}" type="pres">
      <dgm:prSet presAssocID="{D6B348D0-D46F-4A9B-BCF7-09A97E700DF0}" presName="spaceRect" presStyleCnt="0"/>
      <dgm:spPr/>
    </dgm:pt>
    <dgm:pt modelId="{BF173AC3-1850-4957-94DD-764F39E0C62D}" type="pres">
      <dgm:prSet presAssocID="{D6B348D0-D46F-4A9B-BCF7-09A97E700DF0}" presName="parTx" presStyleLbl="revTx" presStyleIdx="0" presStyleCnt="3">
        <dgm:presLayoutVars>
          <dgm:chMax val="0"/>
          <dgm:chPref val="0"/>
        </dgm:presLayoutVars>
      </dgm:prSet>
      <dgm:spPr/>
    </dgm:pt>
    <dgm:pt modelId="{0DFAD9CA-07F3-47DC-A823-A31F1E8CF90E}" type="pres">
      <dgm:prSet presAssocID="{3506DF2A-61ED-4D4D-B40D-53D7086F884B}" presName="sibTrans" presStyleCnt="0"/>
      <dgm:spPr/>
    </dgm:pt>
    <dgm:pt modelId="{4E981823-0C29-4A34-B0A7-9C17F41358C6}" type="pres">
      <dgm:prSet presAssocID="{2092BA93-2B2D-4792-9FE0-B5677AA692FD}" presName="compNode" presStyleCnt="0"/>
      <dgm:spPr/>
    </dgm:pt>
    <dgm:pt modelId="{B1A67BC6-56D6-427B-956D-4B68A488B1CE}" type="pres">
      <dgm:prSet presAssocID="{2092BA93-2B2D-4792-9FE0-B5677AA692FD}" presName="bgRect" presStyleLbl="bgShp" presStyleIdx="1" presStyleCnt="3" custLinFactNeighborX="-4088" custLinFactNeighborY="-5445"/>
      <dgm:spPr/>
    </dgm:pt>
    <dgm:pt modelId="{B525B8AA-9FA3-46F1-8719-EC6620B25F94}" type="pres">
      <dgm:prSet presAssocID="{2092BA93-2B2D-4792-9FE0-B5677AA692F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909B965C-0C4A-4685-82E7-350E14791D7C}" type="pres">
      <dgm:prSet presAssocID="{2092BA93-2B2D-4792-9FE0-B5677AA692FD}" presName="spaceRect" presStyleCnt="0"/>
      <dgm:spPr/>
    </dgm:pt>
    <dgm:pt modelId="{D3249AEE-EE1A-4FB1-8DC8-17FC378B3999}" type="pres">
      <dgm:prSet presAssocID="{2092BA93-2B2D-4792-9FE0-B5677AA692FD}" presName="parTx" presStyleLbl="revTx" presStyleIdx="1" presStyleCnt="3">
        <dgm:presLayoutVars>
          <dgm:chMax val="0"/>
          <dgm:chPref val="0"/>
        </dgm:presLayoutVars>
      </dgm:prSet>
      <dgm:spPr/>
    </dgm:pt>
    <dgm:pt modelId="{A970F3FC-344E-4570-97FF-21B52BFD8FBC}" type="pres">
      <dgm:prSet presAssocID="{E1F46067-E664-4759-819D-03C51F2947BA}" presName="sibTrans" presStyleCnt="0"/>
      <dgm:spPr/>
    </dgm:pt>
    <dgm:pt modelId="{08798F8D-E08E-4F6C-9C2A-CA43455E27A0}" type="pres">
      <dgm:prSet presAssocID="{D0F53D47-5B2D-4855-9DE2-3B8EBFA719DF}" presName="compNode" presStyleCnt="0"/>
      <dgm:spPr/>
    </dgm:pt>
    <dgm:pt modelId="{56CA88E7-FFF2-4D69-B141-EEB42700B661}" type="pres">
      <dgm:prSet presAssocID="{D0F53D47-5B2D-4855-9DE2-3B8EBFA719DF}" presName="bgRect" presStyleLbl="bgShp" presStyleIdx="2" presStyleCnt="3" custLinFactNeighborX="1416" custLinFactNeighborY="1690"/>
      <dgm:spPr/>
    </dgm:pt>
    <dgm:pt modelId="{56C85E10-DA38-4098-A753-9A29F231AB4C}" type="pres">
      <dgm:prSet presAssocID="{D0F53D47-5B2D-4855-9DE2-3B8EBFA719D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4EE9C132-3818-460B-9FEC-DF1B764A5478}" type="pres">
      <dgm:prSet presAssocID="{D0F53D47-5B2D-4855-9DE2-3B8EBFA719DF}" presName="spaceRect" presStyleCnt="0"/>
      <dgm:spPr/>
    </dgm:pt>
    <dgm:pt modelId="{C4A5BD0D-55F1-4D10-A384-48F047774A93}" type="pres">
      <dgm:prSet presAssocID="{D0F53D47-5B2D-4855-9DE2-3B8EBFA719D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CBBA500-E184-49F3-966C-A065F66DB981}" type="presOf" srcId="{D0F53D47-5B2D-4855-9DE2-3B8EBFA719DF}" destId="{C4A5BD0D-55F1-4D10-A384-48F047774A93}" srcOrd="0" destOrd="0" presId="urn:microsoft.com/office/officeart/2018/2/layout/IconVerticalSolidList"/>
    <dgm:cxn modelId="{49635038-7731-4C55-94AF-82F9D3342187}" srcId="{14B32321-A542-4F8C-8E77-35E0FE424A25}" destId="{D0F53D47-5B2D-4855-9DE2-3B8EBFA719DF}" srcOrd="2" destOrd="0" parTransId="{AA0658C0-C91C-40DB-9AAC-6B7DFB378001}" sibTransId="{267ED5CA-28A5-4C0F-8B40-66D4ABB42B4D}"/>
    <dgm:cxn modelId="{3ECEC366-42FA-4C7B-8AE6-9B7853A4139B}" type="presOf" srcId="{2092BA93-2B2D-4792-9FE0-B5677AA692FD}" destId="{D3249AEE-EE1A-4FB1-8DC8-17FC378B3999}" srcOrd="0" destOrd="0" presId="urn:microsoft.com/office/officeart/2018/2/layout/IconVerticalSolidList"/>
    <dgm:cxn modelId="{499C69B3-3390-4EC8-9DFE-24BA437415A6}" type="presOf" srcId="{D6B348D0-D46F-4A9B-BCF7-09A97E700DF0}" destId="{BF173AC3-1850-4957-94DD-764F39E0C62D}" srcOrd="0" destOrd="0" presId="urn:microsoft.com/office/officeart/2018/2/layout/IconVerticalSolidList"/>
    <dgm:cxn modelId="{04DEC9BE-6CE2-49B3-B9F7-3F8182EA834C}" type="presOf" srcId="{14B32321-A542-4F8C-8E77-35E0FE424A25}" destId="{F29ED23D-BFA3-4FE9-8105-50F2999A31A7}" srcOrd="0" destOrd="0" presId="urn:microsoft.com/office/officeart/2018/2/layout/IconVerticalSolidList"/>
    <dgm:cxn modelId="{296827CF-2D2F-43A7-A2B4-78C2131030BF}" srcId="{14B32321-A542-4F8C-8E77-35E0FE424A25}" destId="{D6B348D0-D46F-4A9B-BCF7-09A97E700DF0}" srcOrd="0" destOrd="0" parTransId="{34AA4480-DC72-474C-81CB-9463E1D59A84}" sibTransId="{3506DF2A-61ED-4D4D-B40D-53D7086F884B}"/>
    <dgm:cxn modelId="{A2952DEC-195D-4853-A65A-BF838ADA5D17}" srcId="{14B32321-A542-4F8C-8E77-35E0FE424A25}" destId="{2092BA93-2B2D-4792-9FE0-B5677AA692FD}" srcOrd="1" destOrd="0" parTransId="{90EF1B71-C068-4FF4-A2D3-E8E064067D2E}" sibTransId="{E1F46067-E664-4759-819D-03C51F2947BA}"/>
    <dgm:cxn modelId="{935B4B95-995E-4FF0-B40A-3AEDB5929BF2}" type="presParOf" srcId="{F29ED23D-BFA3-4FE9-8105-50F2999A31A7}" destId="{30471DDF-495E-4CC9-B2B4-34790F073C9D}" srcOrd="0" destOrd="0" presId="urn:microsoft.com/office/officeart/2018/2/layout/IconVerticalSolidList"/>
    <dgm:cxn modelId="{0D653E71-206F-4E32-8AF0-0164951C44C1}" type="presParOf" srcId="{30471DDF-495E-4CC9-B2B4-34790F073C9D}" destId="{458D00AA-718B-40E1-A6A0-3932C1AB1944}" srcOrd="0" destOrd="0" presId="urn:microsoft.com/office/officeart/2018/2/layout/IconVerticalSolidList"/>
    <dgm:cxn modelId="{17ED935D-5455-4AD0-B608-78393203ECF2}" type="presParOf" srcId="{30471DDF-495E-4CC9-B2B4-34790F073C9D}" destId="{696BD88D-2DF8-4CC0-9821-31DC1AF7F697}" srcOrd="1" destOrd="0" presId="urn:microsoft.com/office/officeart/2018/2/layout/IconVerticalSolidList"/>
    <dgm:cxn modelId="{5E1FC331-72EF-4180-BAD3-D3E3DC1DA40E}" type="presParOf" srcId="{30471DDF-495E-4CC9-B2B4-34790F073C9D}" destId="{8B6CB673-5BAE-4CDB-8B6A-D6BAA2654E79}" srcOrd="2" destOrd="0" presId="urn:microsoft.com/office/officeart/2018/2/layout/IconVerticalSolidList"/>
    <dgm:cxn modelId="{04D65D90-9D84-4C74-8B14-EE918D533710}" type="presParOf" srcId="{30471DDF-495E-4CC9-B2B4-34790F073C9D}" destId="{BF173AC3-1850-4957-94DD-764F39E0C62D}" srcOrd="3" destOrd="0" presId="urn:microsoft.com/office/officeart/2018/2/layout/IconVerticalSolidList"/>
    <dgm:cxn modelId="{903B1A0E-D173-4B75-A049-FC8714F532D9}" type="presParOf" srcId="{F29ED23D-BFA3-4FE9-8105-50F2999A31A7}" destId="{0DFAD9CA-07F3-47DC-A823-A31F1E8CF90E}" srcOrd="1" destOrd="0" presId="urn:microsoft.com/office/officeart/2018/2/layout/IconVerticalSolidList"/>
    <dgm:cxn modelId="{368AA8F9-A87C-4989-A6E9-9E1AA1AC54A2}" type="presParOf" srcId="{F29ED23D-BFA3-4FE9-8105-50F2999A31A7}" destId="{4E981823-0C29-4A34-B0A7-9C17F41358C6}" srcOrd="2" destOrd="0" presId="urn:microsoft.com/office/officeart/2018/2/layout/IconVerticalSolidList"/>
    <dgm:cxn modelId="{B32D9F21-C880-4B04-98AF-2747F065E057}" type="presParOf" srcId="{4E981823-0C29-4A34-B0A7-9C17F41358C6}" destId="{B1A67BC6-56D6-427B-956D-4B68A488B1CE}" srcOrd="0" destOrd="0" presId="urn:microsoft.com/office/officeart/2018/2/layout/IconVerticalSolidList"/>
    <dgm:cxn modelId="{C9DBB578-F299-4C4D-BCFA-097E14122644}" type="presParOf" srcId="{4E981823-0C29-4A34-B0A7-9C17F41358C6}" destId="{B525B8AA-9FA3-46F1-8719-EC6620B25F94}" srcOrd="1" destOrd="0" presId="urn:microsoft.com/office/officeart/2018/2/layout/IconVerticalSolidList"/>
    <dgm:cxn modelId="{01A57504-63A9-45F0-9938-4227E7CCB544}" type="presParOf" srcId="{4E981823-0C29-4A34-B0A7-9C17F41358C6}" destId="{909B965C-0C4A-4685-82E7-350E14791D7C}" srcOrd="2" destOrd="0" presId="urn:microsoft.com/office/officeart/2018/2/layout/IconVerticalSolidList"/>
    <dgm:cxn modelId="{AFC5BAC5-6CEB-495E-9343-7FAC6ACC58F4}" type="presParOf" srcId="{4E981823-0C29-4A34-B0A7-9C17F41358C6}" destId="{D3249AEE-EE1A-4FB1-8DC8-17FC378B3999}" srcOrd="3" destOrd="0" presId="urn:microsoft.com/office/officeart/2018/2/layout/IconVerticalSolidList"/>
    <dgm:cxn modelId="{CE999D38-56B3-48F6-B681-FF2E6507A5DC}" type="presParOf" srcId="{F29ED23D-BFA3-4FE9-8105-50F2999A31A7}" destId="{A970F3FC-344E-4570-97FF-21B52BFD8FBC}" srcOrd="3" destOrd="0" presId="urn:microsoft.com/office/officeart/2018/2/layout/IconVerticalSolidList"/>
    <dgm:cxn modelId="{010A34E5-4546-4557-88E1-C27AA68A5CDF}" type="presParOf" srcId="{F29ED23D-BFA3-4FE9-8105-50F2999A31A7}" destId="{08798F8D-E08E-4F6C-9C2A-CA43455E27A0}" srcOrd="4" destOrd="0" presId="urn:microsoft.com/office/officeart/2018/2/layout/IconVerticalSolidList"/>
    <dgm:cxn modelId="{1FDA0A0B-C8A1-4C6C-BEF1-2D9AC7B4F944}" type="presParOf" srcId="{08798F8D-E08E-4F6C-9C2A-CA43455E27A0}" destId="{56CA88E7-FFF2-4D69-B141-EEB42700B661}" srcOrd="0" destOrd="0" presId="urn:microsoft.com/office/officeart/2018/2/layout/IconVerticalSolidList"/>
    <dgm:cxn modelId="{7CF536CF-DAAF-4401-9F8A-C984316D0098}" type="presParOf" srcId="{08798F8D-E08E-4F6C-9C2A-CA43455E27A0}" destId="{56C85E10-DA38-4098-A753-9A29F231AB4C}" srcOrd="1" destOrd="0" presId="urn:microsoft.com/office/officeart/2018/2/layout/IconVerticalSolidList"/>
    <dgm:cxn modelId="{02480EF6-7EE2-4DB2-A203-8FA178B181BA}" type="presParOf" srcId="{08798F8D-E08E-4F6C-9C2A-CA43455E27A0}" destId="{4EE9C132-3818-460B-9FEC-DF1B764A5478}" srcOrd="2" destOrd="0" presId="urn:microsoft.com/office/officeart/2018/2/layout/IconVerticalSolidList"/>
    <dgm:cxn modelId="{1248FB38-33D8-4BDE-8934-5D3F1C94847F}" type="presParOf" srcId="{08798F8D-E08E-4F6C-9C2A-CA43455E27A0}" destId="{C4A5BD0D-55F1-4D10-A384-48F047774A9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C1D40D-CE0E-4EB1-9DF8-2A49F476F28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35954D4-B611-429B-818F-A512BF06E31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dirty="0">
              <a:latin typeface="Century Gothic" panose="020B0502020202020204" pitchFamily="34" charset="0"/>
            </a:rPr>
            <a:t>HCC provides an in-district tuition waiver for DC students; FBISD covers the out-of-district fee that HCC charges. This is not paid by FBISD until after you have completed the semester course – so do not pay this portion of fees owed on your HCC account.</a:t>
          </a:r>
        </a:p>
      </dgm:t>
    </dgm:pt>
    <dgm:pt modelId="{5FD5BD59-51A7-4CF6-86D3-67795B4F22CC}" type="parTrans" cxnId="{73DB91F5-7F36-48F2-9ABA-D58B57E1CEF9}">
      <dgm:prSet/>
      <dgm:spPr/>
      <dgm:t>
        <a:bodyPr/>
        <a:lstStyle/>
        <a:p>
          <a:endParaRPr lang="en-US"/>
        </a:p>
      </dgm:t>
    </dgm:pt>
    <dgm:pt modelId="{8B73BE00-9772-43F6-9DAD-B86326784D33}" type="sibTrans" cxnId="{73DB91F5-7F36-48F2-9ABA-D58B57E1CEF9}">
      <dgm:prSet/>
      <dgm:spPr/>
      <dgm:t>
        <a:bodyPr/>
        <a:lstStyle/>
        <a:p>
          <a:endParaRPr lang="en-US"/>
        </a:p>
      </dgm:t>
    </dgm:pt>
    <dgm:pt modelId="{0881AF65-97F9-40D3-966C-230F393F063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500" b="1" dirty="0">
              <a:highlight>
                <a:srgbClr val="FFFF00"/>
              </a:highlight>
              <a:latin typeface="Century Gothic" panose="020B0502020202020204" pitchFamily="34" charset="0"/>
            </a:rPr>
            <a:t>All DC students must pay for their textbooks.</a:t>
          </a:r>
          <a:r>
            <a:rPr lang="en-US" sz="1500" b="1" dirty="0">
              <a:latin typeface="Century Gothic" panose="020B0502020202020204" pitchFamily="34" charset="0"/>
            </a:rPr>
            <a:t> Each instructor will inform students which books are required. Some are included in the HCC Canvas platform This part you must pay.</a:t>
          </a:r>
        </a:p>
      </dgm:t>
    </dgm:pt>
    <dgm:pt modelId="{E2BDAA42-FFB0-4791-A6B5-876B356448E9}" type="parTrans" cxnId="{12CF5969-ABB2-494E-913C-F251C7816918}">
      <dgm:prSet/>
      <dgm:spPr/>
      <dgm:t>
        <a:bodyPr/>
        <a:lstStyle/>
        <a:p>
          <a:endParaRPr lang="en-US"/>
        </a:p>
      </dgm:t>
    </dgm:pt>
    <dgm:pt modelId="{376E7C53-8D48-47D9-AF3E-5BB3A3F95991}" type="sibTrans" cxnId="{12CF5969-ABB2-494E-913C-F251C7816918}">
      <dgm:prSet/>
      <dgm:spPr/>
      <dgm:t>
        <a:bodyPr/>
        <a:lstStyle/>
        <a:p>
          <a:endParaRPr lang="en-US"/>
        </a:p>
      </dgm:t>
    </dgm:pt>
    <dgm:pt modelId="{465B4D65-984C-4FB0-94FF-0375C9661731}" type="pres">
      <dgm:prSet presAssocID="{1CC1D40D-CE0E-4EB1-9DF8-2A49F476F281}" presName="root" presStyleCnt="0">
        <dgm:presLayoutVars>
          <dgm:dir/>
          <dgm:resizeHandles val="exact"/>
        </dgm:presLayoutVars>
      </dgm:prSet>
      <dgm:spPr/>
    </dgm:pt>
    <dgm:pt modelId="{6F2BFE5E-7F7F-4B68-8677-25C34EF465FC}" type="pres">
      <dgm:prSet presAssocID="{135954D4-B611-429B-818F-A512BF06E31B}" presName="compNode" presStyleCnt="0"/>
      <dgm:spPr/>
    </dgm:pt>
    <dgm:pt modelId="{83594E45-43BE-4C24-BA27-683DAD2FA183}" type="pres">
      <dgm:prSet presAssocID="{135954D4-B611-429B-818F-A512BF06E31B}" presName="bgRect" presStyleLbl="bgShp" presStyleIdx="0" presStyleCnt="2"/>
      <dgm:spPr/>
    </dgm:pt>
    <dgm:pt modelId="{92D51CB1-3F12-4D5A-80F4-BACA4AC64846}" type="pres">
      <dgm:prSet presAssocID="{135954D4-B611-429B-818F-A512BF06E31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63DECB6-C6F6-4FB0-A81A-256BD91191CD}" type="pres">
      <dgm:prSet presAssocID="{135954D4-B611-429B-818F-A512BF06E31B}" presName="spaceRect" presStyleCnt="0"/>
      <dgm:spPr/>
    </dgm:pt>
    <dgm:pt modelId="{5143AB22-1F42-4634-AC8E-FD824F635528}" type="pres">
      <dgm:prSet presAssocID="{135954D4-B611-429B-818F-A512BF06E31B}" presName="parTx" presStyleLbl="revTx" presStyleIdx="0" presStyleCnt="2">
        <dgm:presLayoutVars>
          <dgm:chMax val="0"/>
          <dgm:chPref val="0"/>
        </dgm:presLayoutVars>
      </dgm:prSet>
      <dgm:spPr/>
    </dgm:pt>
    <dgm:pt modelId="{BD3CD128-D430-4DCA-991D-FBBE0470DD6A}" type="pres">
      <dgm:prSet presAssocID="{8B73BE00-9772-43F6-9DAD-B86326784D33}" presName="sibTrans" presStyleCnt="0"/>
      <dgm:spPr/>
    </dgm:pt>
    <dgm:pt modelId="{3000FE2F-E84D-4017-83F4-68979853DF10}" type="pres">
      <dgm:prSet presAssocID="{0881AF65-97F9-40D3-966C-230F393F0633}" presName="compNode" presStyleCnt="0"/>
      <dgm:spPr/>
    </dgm:pt>
    <dgm:pt modelId="{66D917C2-E534-4674-BEB2-3E67AD312D06}" type="pres">
      <dgm:prSet presAssocID="{0881AF65-97F9-40D3-966C-230F393F0633}" presName="bgRect" presStyleLbl="bgShp" presStyleIdx="1" presStyleCnt="2"/>
      <dgm:spPr/>
    </dgm:pt>
    <dgm:pt modelId="{87129137-1837-4141-BB41-5173F42FD26A}" type="pres">
      <dgm:prSet presAssocID="{0881AF65-97F9-40D3-966C-230F393F063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289D9198-E250-4C88-9193-3A320C5C5159}" type="pres">
      <dgm:prSet presAssocID="{0881AF65-97F9-40D3-966C-230F393F0633}" presName="spaceRect" presStyleCnt="0"/>
      <dgm:spPr/>
    </dgm:pt>
    <dgm:pt modelId="{D92522EB-3E4C-4364-9F71-521314216572}" type="pres">
      <dgm:prSet presAssocID="{0881AF65-97F9-40D3-966C-230F393F063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397FFF3C-B3E1-4B55-A082-AAFBD8FE9F7E}" type="presOf" srcId="{1CC1D40D-CE0E-4EB1-9DF8-2A49F476F281}" destId="{465B4D65-984C-4FB0-94FF-0375C9661731}" srcOrd="0" destOrd="0" presId="urn:microsoft.com/office/officeart/2018/2/layout/IconVerticalSolidList"/>
    <dgm:cxn modelId="{12CF5969-ABB2-494E-913C-F251C7816918}" srcId="{1CC1D40D-CE0E-4EB1-9DF8-2A49F476F281}" destId="{0881AF65-97F9-40D3-966C-230F393F0633}" srcOrd="1" destOrd="0" parTransId="{E2BDAA42-FFB0-4791-A6B5-876B356448E9}" sibTransId="{376E7C53-8D48-47D9-AF3E-5BB3A3F95991}"/>
    <dgm:cxn modelId="{8AC3014A-D2F9-4A29-9CD6-16EBE04D5592}" type="presOf" srcId="{135954D4-B611-429B-818F-A512BF06E31B}" destId="{5143AB22-1F42-4634-AC8E-FD824F635528}" srcOrd="0" destOrd="0" presId="urn:microsoft.com/office/officeart/2018/2/layout/IconVerticalSolidList"/>
    <dgm:cxn modelId="{4E61274B-364B-4F48-9C13-CAECE7C9080E}" type="presOf" srcId="{0881AF65-97F9-40D3-966C-230F393F0633}" destId="{D92522EB-3E4C-4364-9F71-521314216572}" srcOrd="0" destOrd="0" presId="urn:microsoft.com/office/officeart/2018/2/layout/IconVerticalSolidList"/>
    <dgm:cxn modelId="{73DB91F5-7F36-48F2-9ABA-D58B57E1CEF9}" srcId="{1CC1D40D-CE0E-4EB1-9DF8-2A49F476F281}" destId="{135954D4-B611-429B-818F-A512BF06E31B}" srcOrd="0" destOrd="0" parTransId="{5FD5BD59-51A7-4CF6-86D3-67795B4F22CC}" sibTransId="{8B73BE00-9772-43F6-9DAD-B86326784D33}"/>
    <dgm:cxn modelId="{2B57F744-4F88-4C45-A82A-C67B8DF36BA1}" type="presParOf" srcId="{465B4D65-984C-4FB0-94FF-0375C9661731}" destId="{6F2BFE5E-7F7F-4B68-8677-25C34EF465FC}" srcOrd="0" destOrd="0" presId="urn:microsoft.com/office/officeart/2018/2/layout/IconVerticalSolidList"/>
    <dgm:cxn modelId="{014E30A9-EA73-4A43-8578-65FD31F13647}" type="presParOf" srcId="{6F2BFE5E-7F7F-4B68-8677-25C34EF465FC}" destId="{83594E45-43BE-4C24-BA27-683DAD2FA183}" srcOrd="0" destOrd="0" presId="urn:microsoft.com/office/officeart/2018/2/layout/IconVerticalSolidList"/>
    <dgm:cxn modelId="{1DE03B8C-92B1-49E6-9FE2-0CD7E35EB553}" type="presParOf" srcId="{6F2BFE5E-7F7F-4B68-8677-25C34EF465FC}" destId="{92D51CB1-3F12-4D5A-80F4-BACA4AC64846}" srcOrd="1" destOrd="0" presId="urn:microsoft.com/office/officeart/2018/2/layout/IconVerticalSolidList"/>
    <dgm:cxn modelId="{F4C22074-820E-4296-B1C8-8B95C0C89E07}" type="presParOf" srcId="{6F2BFE5E-7F7F-4B68-8677-25C34EF465FC}" destId="{663DECB6-C6F6-4FB0-A81A-256BD91191CD}" srcOrd="2" destOrd="0" presId="urn:microsoft.com/office/officeart/2018/2/layout/IconVerticalSolidList"/>
    <dgm:cxn modelId="{069B9182-72AE-426B-A2E4-D575CB5D342E}" type="presParOf" srcId="{6F2BFE5E-7F7F-4B68-8677-25C34EF465FC}" destId="{5143AB22-1F42-4634-AC8E-FD824F635528}" srcOrd="3" destOrd="0" presId="urn:microsoft.com/office/officeart/2018/2/layout/IconVerticalSolidList"/>
    <dgm:cxn modelId="{13378CFC-F69B-4E90-94BE-5CC87EE9766E}" type="presParOf" srcId="{465B4D65-984C-4FB0-94FF-0375C9661731}" destId="{BD3CD128-D430-4DCA-991D-FBBE0470DD6A}" srcOrd="1" destOrd="0" presId="urn:microsoft.com/office/officeart/2018/2/layout/IconVerticalSolidList"/>
    <dgm:cxn modelId="{D5D735F9-C8B5-4027-8095-3B5E61983656}" type="presParOf" srcId="{465B4D65-984C-4FB0-94FF-0375C9661731}" destId="{3000FE2F-E84D-4017-83F4-68979853DF10}" srcOrd="2" destOrd="0" presId="urn:microsoft.com/office/officeart/2018/2/layout/IconVerticalSolidList"/>
    <dgm:cxn modelId="{06735FEC-4215-4510-8EEE-BFA462400CB4}" type="presParOf" srcId="{3000FE2F-E84D-4017-83F4-68979853DF10}" destId="{66D917C2-E534-4674-BEB2-3E67AD312D06}" srcOrd="0" destOrd="0" presId="urn:microsoft.com/office/officeart/2018/2/layout/IconVerticalSolidList"/>
    <dgm:cxn modelId="{0B770B49-8F7A-4286-9C86-7C7113DB1795}" type="presParOf" srcId="{3000FE2F-E84D-4017-83F4-68979853DF10}" destId="{87129137-1837-4141-BB41-5173F42FD26A}" srcOrd="1" destOrd="0" presId="urn:microsoft.com/office/officeart/2018/2/layout/IconVerticalSolidList"/>
    <dgm:cxn modelId="{6D59D9CE-BFE7-4D44-BB31-78803BCA9E44}" type="presParOf" srcId="{3000FE2F-E84D-4017-83F4-68979853DF10}" destId="{289D9198-E250-4C88-9193-3A320C5C5159}" srcOrd="2" destOrd="0" presId="urn:microsoft.com/office/officeart/2018/2/layout/IconVerticalSolidList"/>
    <dgm:cxn modelId="{27AFEB60-6296-4906-A61C-28C9E3D7C43A}" type="presParOf" srcId="{3000FE2F-E84D-4017-83F4-68979853DF10}" destId="{D92522EB-3E4C-4364-9F71-52131421657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A5AE97-B680-4068-8BD3-AFE7CA58FD6B}" type="doc">
      <dgm:prSet loTypeId="urn:microsoft.com/office/officeart/2016/7/layout/Basic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5FDFB11-A410-44F1-93F8-67A84DBA6B63}">
      <dgm:prSet custT="1"/>
      <dgm:spPr/>
      <dgm:t>
        <a:bodyPr/>
        <a:lstStyle/>
        <a:p>
          <a:r>
            <a:rPr lang="en-US" sz="1400" b="1">
              <a:solidFill>
                <a:schemeClr val="tx1"/>
              </a:solidFill>
              <a:latin typeface="Century Gothic" panose="020B0502020202020204" pitchFamily="34" charset="0"/>
            </a:rPr>
            <a:t>Yes – there are two specific drop deadlines for HCC Courses.</a:t>
          </a:r>
        </a:p>
      </dgm:t>
    </dgm:pt>
    <dgm:pt modelId="{009EBD60-F6A0-4BA6-B71D-E93F11FE2BA8}" type="parTrans" cxnId="{A4447DC5-B465-4058-B4D2-94B48EE7BACB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DB56E33-0133-44EB-ABE1-44330FE5D3D0}" type="sibTrans" cxnId="{A4447DC5-B465-4058-B4D2-94B48EE7BACB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815F5CC-D550-44F4-B796-90F0E2EA15EF}">
      <dgm:prSet custT="1"/>
      <dgm:spPr/>
      <dgm:t>
        <a:bodyPr/>
        <a:lstStyle/>
        <a:p>
          <a:r>
            <a:rPr lang="en-US" sz="1400" b="1">
              <a:solidFill>
                <a:schemeClr val="tx1"/>
              </a:solidFill>
              <a:latin typeface="Century Gothic" panose="020B0502020202020204" pitchFamily="34" charset="0"/>
            </a:rPr>
            <a:t>DROP is 10 days from the start of class – nothing will show on your HCC transcript; your counselor can transfer you to a regular course if this is a class required for graduation</a:t>
          </a:r>
        </a:p>
      </dgm:t>
    </dgm:pt>
    <dgm:pt modelId="{61CD3C82-C638-4D14-AC99-74806671EE40}" type="parTrans" cxnId="{F792A1D0-7437-4950-BD4E-20046E82F968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B358BAB-6E46-441F-9BD7-A8BD9A9086FA}" type="sibTrans" cxnId="{F792A1D0-7437-4950-BD4E-20046E82F968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29D699C-B195-4E40-ACC5-A661F63964A8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  <a:latin typeface="Century Gothic" panose="020B0502020202020204" pitchFamily="34" charset="0"/>
            </a:rPr>
            <a:t>WITHDRAWAL is later into the semester and will show as a W on your HCC transcript; depending on when you withdraw, you may need to be enrolled in an online Edgenuity class to complete the credit needed.</a:t>
          </a:r>
        </a:p>
      </dgm:t>
    </dgm:pt>
    <dgm:pt modelId="{F4A08F3E-BD74-47F3-A92F-E6B1776B47FA}" type="parTrans" cxnId="{1D537215-40B2-4036-9783-C6C754952D5E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9996A4D-C83B-4138-895B-08C5A3401DD9}" type="sibTrans" cxnId="{1D537215-40B2-4036-9783-C6C754952D5E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F011C53-F5FF-4DC3-9A2C-EB773528AC56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  <a:latin typeface="Century Gothic" panose="020B0502020202020204" pitchFamily="34" charset="0"/>
            </a:rPr>
            <a:t>You can only have 6 total W’s in your entire college career so think about whether these classes are best for you.</a:t>
          </a:r>
        </a:p>
      </dgm:t>
    </dgm:pt>
    <dgm:pt modelId="{5728DC25-10FA-4721-A6F7-E47A15BEF408}" type="parTrans" cxnId="{2235FD39-6F9C-4CDA-A596-2DAFFA647B94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FE3A59A-A7B6-45C8-A00B-6B4487807987}" type="sibTrans" cxnId="{2235FD39-6F9C-4CDA-A596-2DAFFA647B94}">
      <dgm:prSet/>
      <dgm:spPr/>
      <dgm:t>
        <a:bodyPr/>
        <a:lstStyle/>
        <a:p>
          <a:endParaRPr lang="en-US" sz="2400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BD3969E-62A0-40F3-B721-06EFFCC0A95D}" type="pres">
      <dgm:prSet presAssocID="{F4A5AE97-B680-4068-8BD3-AFE7CA58FD6B}" presName="Name0" presStyleCnt="0">
        <dgm:presLayoutVars>
          <dgm:dir/>
          <dgm:resizeHandles val="exact"/>
        </dgm:presLayoutVars>
      </dgm:prSet>
      <dgm:spPr/>
    </dgm:pt>
    <dgm:pt modelId="{B7460D03-2C7E-401E-BB99-D7E55981BD1B}" type="pres">
      <dgm:prSet presAssocID="{D5FDFB11-A410-44F1-93F8-67A84DBA6B63}" presName="node" presStyleLbl="node1" presStyleIdx="0" presStyleCnt="7">
        <dgm:presLayoutVars>
          <dgm:bulletEnabled val="1"/>
        </dgm:presLayoutVars>
      </dgm:prSet>
      <dgm:spPr/>
    </dgm:pt>
    <dgm:pt modelId="{EC709CA1-CA67-4698-BE0A-89457C13E9DC}" type="pres">
      <dgm:prSet presAssocID="{5DB56E33-0133-44EB-ABE1-44330FE5D3D0}" presName="sibTransSpacerBeforeConnector" presStyleCnt="0"/>
      <dgm:spPr/>
    </dgm:pt>
    <dgm:pt modelId="{77114028-D319-4975-8D3E-7AFEA32FAA9F}" type="pres">
      <dgm:prSet presAssocID="{5DB56E33-0133-44EB-ABE1-44330FE5D3D0}" presName="sibTrans" presStyleLbl="node1" presStyleIdx="1" presStyleCnt="7"/>
      <dgm:spPr/>
    </dgm:pt>
    <dgm:pt modelId="{B576653C-B8A6-43B5-A534-0535AC2241A8}" type="pres">
      <dgm:prSet presAssocID="{5DB56E33-0133-44EB-ABE1-44330FE5D3D0}" presName="sibTransSpacerAfterConnector" presStyleCnt="0"/>
      <dgm:spPr/>
    </dgm:pt>
    <dgm:pt modelId="{88B01D57-614B-4C8E-872B-E0AA9105B7B5}" type="pres">
      <dgm:prSet presAssocID="{B815F5CC-D550-44F4-B796-90F0E2EA15EF}" presName="node" presStyleLbl="node1" presStyleIdx="2" presStyleCnt="7">
        <dgm:presLayoutVars>
          <dgm:bulletEnabled val="1"/>
        </dgm:presLayoutVars>
      </dgm:prSet>
      <dgm:spPr/>
    </dgm:pt>
    <dgm:pt modelId="{12ECB4D1-418D-4502-B79B-3ADE9ED2182B}" type="pres">
      <dgm:prSet presAssocID="{2B358BAB-6E46-441F-9BD7-A8BD9A9086FA}" presName="sibTransSpacerBeforeConnector" presStyleCnt="0"/>
      <dgm:spPr/>
    </dgm:pt>
    <dgm:pt modelId="{C074E950-EC94-499A-BC09-7230E09D5AFB}" type="pres">
      <dgm:prSet presAssocID="{2B358BAB-6E46-441F-9BD7-A8BD9A9086FA}" presName="sibTrans" presStyleLbl="node1" presStyleIdx="3" presStyleCnt="7"/>
      <dgm:spPr/>
    </dgm:pt>
    <dgm:pt modelId="{283ED9C2-270B-4CA9-A075-4A49F00A8431}" type="pres">
      <dgm:prSet presAssocID="{2B358BAB-6E46-441F-9BD7-A8BD9A9086FA}" presName="sibTransSpacerAfterConnector" presStyleCnt="0"/>
      <dgm:spPr/>
    </dgm:pt>
    <dgm:pt modelId="{82E8581F-7E91-477E-B805-F6FE285D1D1E}" type="pres">
      <dgm:prSet presAssocID="{229D699C-B195-4E40-ACC5-A661F63964A8}" presName="node" presStyleLbl="node1" presStyleIdx="4" presStyleCnt="7" custScaleX="112144">
        <dgm:presLayoutVars>
          <dgm:bulletEnabled val="1"/>
        </dgm:presLayoutVars>
      </dgm:prSet>
      <dgm:spPr/>
    </dgm:pt>
    <dgm:pt modelId="{6DD7DE1F-959C-4888-8F57-3A20DC556066}" type="pres">
      <dgm:prSet presAssocID="{59996A4D-C83B-4138-895B-08C5A3401DD9}" presName="sibTransSpacerBeforeConnector" presStyleCnt="0"/>
      <dgm:spPr/>
    </dgm:pt>
    <dgm:pt modelId="{45D833D7-7906-47BC-ABA6-A433CC983EE1}" type="pres">
      <dgm:prSet presAssocID="{59996A4D-C83B-4138-895B-08C5A3401DD9}" presName="sibTrans" presStyleLbl="node1" presStyleIdx="5" presStyleCnt="7"/>
      <dgm:spPr/>
    </dgm:pt>
    <dgm:pt modelId="{DBDFAF7E-2672-4B16-92A9-983D9CB6852D}" type="pres">
      <dgm:prSet presAssocID="{59996A4D-C83B-4138-895B-08C5A3401DD9}" presName="sibTransSpacerAfterConnector" presStyleCnt="0"/>
      <dgm:spPr/>
    </dgm:pt>
    <dgm:pt modelId="{3E8D9AC1-F82F-4E4F-A186-048EB266E593}" type="pres">
      <dgm:prSet presAssocID="{DF011C53-F5FF-4DC3-9A2C-EB773528AC56}" presName="node" presStyleLbl="node1" presStyleIdx="6" presStyleCnt="7">
        <dgm:presLayoutVars>
          <dgm:bulletEnabled val="1"/>
        </dgm:presLayoutVars>
      </dgm:prSet>
      <dgm:spPr/>
    </dgm:pt>
  </dgm:ptLst>
  <dgm:cxnLst>
    <dgm:cxn modelId="{1D537215-40B2-4036-9783-C6C754952D5E}" srcId="{F4A5AE97-B680-4068-8BD3-AFE7CA58FD6B}" destId="{229D699C-B195-4E40-ACC5-A661F63964A8}" srcOrd="2" destOrd="0" parTransId="{F4A08F3E-BD74-47F3-A92F-E6B1776B47FA}" sibTransId="{59996A4D-C83B-4138-895B-08C5A3401DD9}"/>
    <dgm:cxn modelId="{F34AC223-3649-4E80-983E-A3C16265B003}" type="presOf" srcId="{B815F5CC-D550-44F4-B796-90F0E2EA15EF}" destId="{88B01D57-614B-4C8E-872B-E0AA9105B7B5}" srcOrd="0" destOrd="0" presId="urn:microsoft.com/office/officeart/2016/7/layout/BasicProcessNew"/>
    <dgm:cxn modelId="{676CD52B-D52E-4811-B05A-B6C6E484F31E}" type="presOf" srcId="{59996A4D-C83B-4138-895B-08C5A3401DD9}" destId="{45D833D7-7906-47BC-ABA6-A433CC983EE1}" srcOrd="0" destOrd="0" presId="urn:microsoft.com/office/officeart/2016/7/layout/BasicProcessNew"/>
    <dgm:cxn modelId="{90ED2D35-79BE-4BAB-9DDD-E1C4645313C4}" type="presOf" srcId="{F4A5AE97-B680-4068-8BD3-AFE7CA58FD6B}" destId="{2BD3969E-62A0-40F3-B721-06EFFCC0A95D}" srcOrd="0" destOrd="0" presId="urn:microsoft.com/office/officeart/2016/7/layout/BasicProcessNew"/>
    <dgm:cxn modelId="{2235FD39-6F9C-4CDA-A596-2DAFFA647B94}" srcId="{F4A5AE97-B680-4068-8BD3-AFE7CA58FD6B}" destId="{DF011C53-F5FF-4DC3-9A2C-EB773528AC56}" srcOrd="3" destOrd="0" parTransId="{5728DC25-10FA-4721-A6F7-E47A15BEF408}" sibTransId="{FFE3A59A-A7B6-45C8-A00B-6B4487807987}"/>
    <dgm:cxn modelId="{31369977-EDE9-445C-A241-EC3A7D9F4917}" type="presOf" srcId="{DF011C53-F5FF-4DC3-9A2C-EB773528AC56}" destId="{3E8D9AC1-F82F-4E4F-A186-048EB266E593}" srcOrd="0" destOrd="0" presId="urn:microsoft.com/office/officeart/2016/7/layout/BasicProcessNew"/>
    <dgm:cxn modelId="{1599D3B2-A22A-4647-91CE-0B1A492244CD}" type="presOf" srcId="{D5FDFB11-A410-44F1-93F8-67A84DBA6B63}" destId="{B7460D03-2C7E-401E-BB99-D7E55981BD1B}" srcOrd="0" destOrd="0" presId="urn:microsoft.com/office/officeart/2016/7/layout/BasicProcessNew"/>
    <dgm:cxn modelId="{A4447DC5-B465-4058-B4D2-94B48EE7BACB}" srcId="{F4A5AE97-B680-4068-8BD3-AFE7CA58FD6B}" destId="{D5FDFB11-A410-44F1-93F8-67A84DBA6B63}" srcOrd="0" destOrd="0" parTransId="{009EBD60-F6A0-4BA6-B71D-E93F11FE2BA8}" sibTransId="{5DB56E33-0133-44EB-ABE1-44330FE5D3D0}"/>
    <dgm:cxn modelId="{2CA99DCB-2B12-4ED9-9CF2-89FA27A611C7}" type="presOf" srcId="{2B358BAB-6E46-441F-9BD7-A8BD9A9086FA}" destId="{C074E950-EC94-499A-BC09-7230E09D5AFB}" srcOrd="0" destOrd="0" presId="urn:microsoft.com/office/officeart/2016/7/layout/BasicProcessNew"/>
    <dgm:cxn modelId="{F792A1D0-7437-4950-BD4E-20046E82F968}" srcId="{F4A5AE97-B680-4068-8BD3-AFE7CA58FD6B}" destId="{B815F5CC-D550-44F4-B796-90F0E2EA15EF}" srcOrd="1" destOrd="0" parTransId="{61CD3C82-C638-4D14-AC99-74806671EE40}" sibTransId="{2B358BAB-6E46-441F-9BD7-A8BD9A9086FA}"/>
    <dgm:cxn modelId="{E16AA4E7-8F57-4F38-9D54-793E8DF463D6}" type="presOf" srcId="{229D699C-B195-4E40-ACC5-A661F63964A8}" destId="{82E8581F-7E91-477E-B805-F6FE285D1D1E}" srcOrd="0" destOrd="0" presId="urn:microsoft.com/office/officeart/2016/7/layout/BasicProcessNew"/>
    <dgm:cxn modelId="{5BC87FEA-4C1D-4073-B66A-DFD60F28E085}" type="presOf" srcId="{5DB56E33-0133-44EB-ABE1-44330FE5D3D0}" destId="{77114028-D319-4975-8D3E-7AFEA32FAA9F}" srcOrd="0" destOrd="0" presId="urn:microsoft.com/office/officeart/2016/7/layout/BasicProcessNew"/>
    <dgm:cxn modelId="{AB10BF22-36AE-4E99-A705-34821C3F9126}" type="presParOf" srcId="{2BD3969E-62A0-40F3-B721-06EFFCC0A95D}" destId="{B7460D03-2C7E-401E-BB99-D7E55981BD1B}" srcOrd="0" destOrd="0" presId="urn:microsoft.com/office/officeart/2016/7/layout/BasicProcessNew"/>
    <dgm:cxn modelId="{604619F9-E7FB-4BE2-9986-0139E931F6D2}" type="presParOf" srcId="{2BD3969E-62A0-40F3-B721-06EFFCC0A95D}" destId="{EC709CA1-CA67-4698-BE0A-89457C13E9DC}" srcOrd="1" destOrd="0" presId="urn:microsoft.com/office/officeart/2016/7/layout/BasicProcessNew"/>
    <dgm:cxn modelId="{DEF47140-B061-47EA-BCD8-33B4ECE520F6}" type="presParOf" srcId="{2BD3969E-62A0-40F3-B721-06EFFCC0A95D}" destId="{77114028-D319-4975-8D3E-7AFEA32FAA9F}" srcOrd="2" destOrd="0" presId="urn:microsoft.com/office/officeart/2016/7/layout/BasicProcessNew"/>
    <dgm:cxn modelId="{0695D5AB-AE3D-4623-B56A-D7B9E4110250}" type="presParOf" srcId="{2BD3969E-62A0-40F3-B721-06EFFCC0A95D}" destId="{B576653C-B8A6-43B5-A534-0535AC2241A8}" srcOrd="3" destOrd="0" presId="urn:microsoft.com/office/officeart/2016/7/layout/BasicProcessNew"/>
    <dgm:cxn modelId="{80CCD432-1FCC-4EC6-9128-C2D697BD8954}" type="presParOf" srcId="{2BD3969E-62A0-40F3-B721-06EFFCC0A95D}" destId="{88B01D57-614B-4C8E-872B-E0AA9105B7B5}" srcOrd="4" destOrd="0" presId="urn:microsoft.com/office/officeart/2016/7/layout/BasicProcessNew"/>
    <dgm:cxn modelId="{57FAB3EC-F078-4088-9FFB-8D0FA09AC0F1}" type="presParOf" srcId="{2BD3969E-62A0-40F3-B721-06EFFCC0A95D}" destId="{12ECB4D1-418D-4502-B79B-3ADE9ED2182B}" srcOrd="5" destOrd="0" presId="urn:microsoft.com/office/officeart/2016/7/layout/BasicProcessNew"/>
    <dgm:cxn modelId="{0438EE7F-8DD9-4CF1-92EE-7BFCCDD88E63}" type="presParOf" srcId="{2BD3969E-62A0-40F3-B721-06EFFCC0A95D}" destId="{C074E950-EC94-499A-BC09-7230E09D5AFB}" srcOrd="6" destOrd="0" presId="urn:microsoft.com/office/officeart/2016/7/layout/BasicProcessNew"/>
    <dgm:cxn modelId="{EA59F788-ABFC-48E6-88BF-FDD4EAA5CB4D}" type="presParOf" srcId="{2BD3969E-62A0-40F3-B721-06EFFCC0A95D}" destId="{283ED9C2-270B-4CA9-A075-4A49F00A8431}" srcOrd="7" destOrd="0" presId="urn:microsoft.com/office/officeart/2016/7/layout/BasicProcessNew"/>
    <dgm:cxn modelId="{6AE6645E-FD61-48D4-AFE3-E797FB2E4E3B}" type="presParOf" srcId="{2BD3969E-62A0-40F3-B721-06EFFCC0A95D}" destId="{82E8581F-7E91-477E-B805-F6FE285D1D1E}" srcOrd="8" destOrd="0" presId="urn:microsoft.com/office/officeart/2016/7/layout/BasicProcessNew"/>
    <dgm:cxn modelId="{6890BD4E-5948-40CA-B035-5AE195786A28}" type="presParOf" srcId="{2BD3969E-62A0-40F3-B721-06EFFCC0A95D}" destId="{6DD7DE1F-959C-4888-8F57-3A20DC556066}" srcOrd="9" destOrd="0" presId="urn:microsoft.com/office/officeart/2016/7/layout/BasicProcessNew"/>
    <dgm:cxn modelId="{1FD7568F-E0E1-49C0-A431-6C9511BC2163}" type="presParOf" srcId="{2BD3969E-62A0-40F3-B721-06EFFCC0A95D}" destId="{45D833D7-7906-47BC-ABA6-A433CC983EE1}" srcOrd="10" destOrd="0" presId="urn:microsoft.com/office/officeart/2016/7/layout/BasicProcessNew"/>
    <dgm:cxn modelId="{5504C64F-B399-4532-9043-9425643121F9}" type="presParOf" srcId="{2BD3969E-62A0-40F3-B721-06EFFCC0A95D}" destId="{DBDFAF7E-2672-4B16-92A9-983D9CB6852D}" srcOrd="11" destOrd="0" presId="urn:microsoft.com/office/officeart/2016/7/layout/BasicProcessNew"/>
    <dgm:cxn modelId="{2289D7CA-D45B-4284-990E-CF1C41D9AA37}" type="presParOf" srcId="{2BD3969E-62A0-40F3-B721-06EFFCC0A95D}" destId="{3E8D9AC1-F82F-4E4F-A186-048EB266E593}" srcOrd="12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8D00AA-718B-40E1-A6A0-3932C1AB1944}">
      <dsp:nvSpPr>
        <dsp:cNvPr id="0" name=""/>
        <dsp:cNvSpPr/>
      </dsp:nvSpPr>
      <dsp:spPr>
        <a:xfrm>
          <a:off x="0" y="424"/>
          <a:ext cx="10972800" cy="99253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6BD88D-2DF8-4CC0-9821-31DC1AF7F697}">
      <dsp:nvSpPr>
        <dsp:cNvPr id="0" name=""/>
        <dsp:cNvSpPr/>
      </dsp:nvSpPr>
      <dsp:spPr>
        <a:xfrm>
          <a:off x="300240" y="223743"/>
          <a:ext cx="545891" cy="5458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73AC3-1850-4957-94DD-764F39E0C62D}">
      <dsp:nvSpPr>
        <dsp:cNvPr id="0" name=""/>
        <dsp:cNvSpPr/>
      </dsp:nvSpPr>
      <dsp:spPr>
        <a:xfrm>
          <a:off x="1146372" y="424"/>
          <a:ext cx="9826427" cy="992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043" tIns="105043" rIns="105043" bIns="10504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chemeClr val="tx1"/>
              </a:solidFill>
              <a:latin typeface="Century Gothic" panose="020B0502020202020204" pitchFamily="34" charset="0"/>
            </a:rPr>
            <a:t>Opportunity for high school students to take college level courses while in high school</a:t>
          </a:r>
        </a:p>
      </dsp:txBody>
      <dsp:txXfrm>
        <a:off x="1146372" y="424"/>
        <a:ext cx="9826427" cy="992530"/>
      </dsp:txXfrm>
    </dsp:sp>
    <dsp:sp modelId="{B1A67BC6-56D6-427B-956D-4B68A488B1CE}">
      <dsp:nvSpPr>
        <dsp:cNvPr id="0" name=""/>
        <dsp:cNvSpPr/>
      </dsp:nvSpPr>
      <dsp:spPr>
        <a:xfrm>
          <a:off x="0" y="1187043"/>
          <a:ext cx="10972800" cy="992530"/>
        </a:xfrm>
        <a:prstGeom prst="roundRect">
          <a:avLst>
            <a:gd name="adj" fmla="val 10000"/>
          </a:avLst>
        </a:prstGeom>
        <a:solidFill>
          <a:schemeClr val="accent5">
            <a:hueOff val="-842315"/>
            <a:satOff val="-3972"/>
            <a:lumOff val="9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25B8AA-9FA3-46F1-8719-EC6620B25F94}">
      <dsp:nvSpPr>
        <dsp:cNvPr id="0" name=""/>
        <dsp:cNvSpPr/>
      </dsp:nvSpPr>
      <dsp:spPr>
        <a:xfrm>
          <a:off x="300240" y="1464406"/>
          <a:ext cx="545891" cy="5458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249AEE-EE1A-4FB1-8DC8-17FC378B3999}">
      <dsp:nvSpPr>
        <dsp:cNvPr id="0" name=""/>
        <dsp:cNvSpPr/>
      </dsp:nvSpPr>
      <dsp:spPr>
        <a:xfrm>
          <a:off x="1146372" y="1241087"/>
          <a:ext cx="9826427" cy="992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043" tIns="105043" rIns="105043" bIns="10504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chemeClr val="tx1"/>
              </a:solidFill>
              <a:latin typeface="Century Gothic" panose="020B0502020202020204" pitchFamily="34" charset="0"/>
            </a:rPr>
            <a:t>Academic core courses are transferable to Texas public universities and most out of state colleges</a:t>
          </a:r>
        </a:p>
      </dsp:txBody>
      <dsp:txXfrm>
        <a:off x="1146372" y="1241087"/>
        <a:ext cx="9826427" cy="992530"/>
      </dsp:txXfrm>
    </dsp:sp>
    <dsp:sp modelId="{56CA88E7-FFF2-4D69-B141-EEB42700B661}">
      <dsp:nvSpPr>
        <dsp:cNvPr id="0" name=""/>
        <dsp:cNvSpPr/>
      </dsp:nvSpPr>
      <dsp:spPr>
        <a:xfrm>
          <a:off x="0" y="2482174"/>
          <a:ext cx="10972800" cy="992530"/>
        </a:xfrm>
        <a:prstGeom prst="roundRect">
          <a:avLst>
            <a:gd name="adj" fmla="val 10000"/>
          </a:avLst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C85E10-DA38-4098-A753-9A29F231AB4C}">
      <dsp:nvSpPr>
        <dsp:cNvPr id="0" name=""/>
        <dsp:cNvSpPr/>
      </dsp:nvSpPr>
      <dsp:spPr>
        <a:xfrm>
          <a:off x="300240" y="2705069"/>
          <a:ext cx="545891" cy="5458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A5BD0D-55F1-4D10-A384-48F047774A93}">
      <dsp:nvSpPr>
        <dsp:cNvPr id="0" name=""/>
        <dsp:cNvSpPr/>
      </dsp:nvSpPr>
      <dsp:spPr>
        <a:xfrm>
          <a:off x="1146372" y="2481750"/>
          <a:ext cx="9826427" cy="992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043" tIns="105043" rIns="105043" bIns="10504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chemeClr val="tx1"/>
              </a:solidFill>
              <a:latin typeface="Century Gothic" panose="020B0502020202020204" pitchFamily="34" charset="0"/>
            </a:rPr>
            <a:t>Grades earned in Dual Credit go on two transcripts: Your high school transcript and your HCC college transcript.</a:t>
          </a:r>
        </a:p>
      </dsp:txBody>
      <dsp:txXfrm>
        <a:off x="1146372" y="2481750"/>
        <a:ext cx="9826427" cy="9925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94E45-43BE-4C24-BA27-683DAD2FA183}">
      <dsp:nvSpPr>
        <dsp:cNvPr id="0" name=""/>
        <dsp:cNvSpPr/>
      </dsp:nvSpPr>
      <dsp:spPr>
        <a:xfrm>
          <a:off x="0" y="653606"/>
          <a:ext cx="10940665" cy="1206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51CB1-3F12-4D5A-80F4-BACA4AC64846}">
      <dsp:nvSpPr>
        <dsp:cNvPr id="0" name=""/>
        <dsp:cNvSpPr/>
      </dsp:nvSpPr>
      <dsp:spPr>
        <a:xfrm>
          <a:off x="365014" y="925104"/>
          <a:ext cx="663662" cy="6636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43AB22-1F42-4634-AC8E-FD824F635528}">
      <dsp:nvSpPr>
        <dsp:cNvPr id="0" name=""/>
        <dsp:cNvSpPr/>
      </dsp:nvSpPr>
      <dsp:spPr>
        <a:xfrm>
          <a:off x="1393690" y="653606"/>
          <a:ext cx="9546974" cy="1206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705" tIns="127705" rIns="127705" bIns="127705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Century Gothic" panose="020B0502020202020204" pitchFamily="34" charset="0"/>
            </a:rPr>
            <a:t>HCC provides an in-district tuition waiver for DC students; FBISD covers the out-of-district fee that HCC charges. This is not paid by FBISD until after you have completed the semester course – so do not pay this portion of fees owed on your HCC account.</a:t>
          </a:r>
        </a:p>
      </dsp:txBody>
      <dsp:txXfrm>
        <a:off x="1393690" y="653606"/>
        <a:ext cx="9546974" cy="1206658"/>
      </dsp:txXfrm>
    </dsp:sp>
    <dsp:sp modelId="{66D917C2-E534-4674-BEB2-3E67AD312D06}">
      <dsp:nvSpPr>
        <dsp:cNvPr id="0" name=""/>
        <dsp:cNvSpPr/>
      </dsp:nvSpPr>
      <dsp:spPr>
        <a:xfrm>
          <a:off x="0" y="2161929"/>
          <a:ext cx="10940665" cy="1206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129137-1837-4141-BB41-5173F42FD26A}">
      <dsp:nvSpPr>
        <dsp:cNvPr id="0" name=""/>
        <dsp:cNvSpPr/>
      </dsp:nvSpPr>
      <dsp:spPr>
        <a:xfrm>
          <a:off x="365014" y="2433427"/>
          <a:ext cx="663662" cy="6636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2522EB-3E4C-4364-9F71-521314216572}">
      <dsp:nvSpPr>
        <dsp:cNvPr id="0" name=""/>
        <dsp:cNvSpPr/>
      </dsp:nvSpPr>
      <dsp:spPr>
        <a:xfrm>
          <a:off x="1393690" y="2161929"/>
          <a:ext cx="9546974" cy="1206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705" tIns="127705" rIns="127705" bIns="127705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highlight>
                <a:srgbClr val="FFFF00"/>
              </a:highlight>
              <a:latin typeface="Century Gothic" panose="020B0502020202020204" pitchFamily="34" charset="0"/>
            </a:rPr>
            <a:t>All DC students must pay for their textbooks.</a:t>
          </a:r>
          <a:r>
            <a:rPr lang="en-US" sz="1500" b="1" kern="1200" dirty="0">
              <a:latin typeface="Century Gothic" panose="020B0502020202020204" pitchFamily="34" charset="0"/>
            </a:rPr>
            <a:t> Each instructor will inform students which books are required. Some are included in the HCC Canvas platform This part you must pay.</a:t>
          </a:r>
        </a:p>
      </dsp:txBody>
      <dsp:txXfrm>
        <a:off x="1393690" y="2161929"/>
        <a:ext cx="9546974" cy="12066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460D03-2C7E-401E-BB99-D7E55981BD1B}">
      <dsp:nvSpPr>
        <dsp:cNvPr id="0" name=""/>
        <dsp:cNvSpPr/>
      </dsp:nvSpPr>
      <dsp:spPr>
        <a:xfrm>
          <a:off x="10610" y="1202414"/>
          <a:ext cx="2470081" cy="19007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  <a:latin typeface="Century Gothic" panose="020B0502020202020204" pitchFamily="34" charset="0"/>
            </a:rPr>
            <a:t>Yes – there are two specific drop deadlines for HCC Courses.</a:t>
          </a:r>
        </a:p>
      </dsp:txBody>
      <dsp:txXfrm>
        <a:off x="10610" y="1202414"/>
        <a:ext cx="2470081" cy="1900731"/>
      </dsp:txXfrm>
    </dsp:sp>
    <dsp:sp modelId="{77114028-D319-4975-8D3E-7AFEA32FAA9F}">
      <dsp:nvSpPr>
        <dsp:cNvPr id="0" name=""/>
        <dsp:cNvSpPr/>
      </dsp:nvSpPr>
      <dsp:spPr>
        <a:xfrm>
          <a:off x="2515423" y="2031280"/>
          <a:ext cx="37051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01D57-614B-4C8E-872B-E0AA9105B7B5}">
      <dsp:nvSpPr>
        <dsp:cNvPr id="0" name=""/>
        <dsp:cNvSpPr/>
      </dsp:nvSpPr>
      <dsp:spPr>
        <a:xfrm>
          <a:off x="2920667" y="1202414"/>
          <a:ext cx="2470081" cy="190073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  <a:latin typeface="Century Gothic" panose="020B0502020202020204" pitchFamily="34" charset="0"/>
            </a:rPr>
            <a:t>DROP is 10 days from the start of class – nothing will show on your HCC transcript; your counselor can transfer you to a regular course if this is a class required for graduation</a:t>
          </a:r>
        </a:p>
      </dsp:txBody>
      <dsp:txXfrm>
        <a:off x="2920667" y="1202414"/>
        <a:ext cx="2470081" cy="1900731"/>
      </dsp:txXfrm>
    </dsp:sp>
    <dsp:sp modelId="{C074E950-EC94-499A-BC09-7230E09D5AFB}">
      <dsp:nvSpPr>
        <dsp:cNvPr id="0" name=""/>
        <dsp:cNvSpPr/>
      </dsp:nvSpPr>
      <dsp:spPr>
        <a:xfrm>
          <a:off x="5425480" y="2031280"/>
          <a:ext cx="37051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E8581F-7E91-477E-B805-F6FE285D1D1E}">
      <dsp:nvSpPr>
        <dsp:cNvPr id="0" name=""/>
        <dsp:cNvSpPr/>
      </dsp:nvSpPr>
      <dsp:spPr>
        <a:xfrm>
          <a:off x="5830723" y="1202414"/>
          <a:ext cx="2770048" cy="190073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entury Gothic" panose="020B0502020202020204" pitchFamily="34" charset="0"/>
            </a:rPr>
            <a:t>WITHDRAWAL is later into the semester and will show as a W on your HCC transcript; depending on when you withdraw, you may need to be enrolled in an online Edgenuity class to complete the credit needed.</a:t>
          </a:r>
        </a:p>
      </dsp:txBody>
      <dsp:txXfrm>
        <a:off x="5830723" y="1202414"/>
        <a:ext cx="2770048" cy="1900731"/>
      </dsp:txXfrm>
    </dsp:sp>
    <dsp:sp modelId="{45D833D7-7906-47BC-ABA6-A433CC983EE1}">
      <dsp:nvSpPr>
        <dsp:cNvPr id="0" name=""/>
        <dsp:cNvSpPr/>
      </dsp:nvSpPr>
      <dsp:spPr>
        <a:xfrm>
          <a:off x="8635503" y="2031280"/>
          <a:ext cx="37051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8D9AC1-F82F-4E4F-A186-048EB266E593}">
      <dsp:nvSpPr>
        <dsp:cNvPr id="0" name=""/>
        <dsp:cNvSpPr/>
      </dsp:nvSpPr>
      <dsp:spPr>
        <a:xfrm>
          <a:off x="9040747" y="1202414"/>
          <a:ext cx="2470081" cy="190073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entury Gothic" panose="020B0502020202020204" pitchFamily="34" charset="0"/>
            </a:rPr>
            <a:t>You can only have 6 total W’s in your entire college career so think about whether these classes are best for you.</a:t>
          </a:r>
        </a:p>
      </dsp:txBody>
      <dsp:txXfrm>
        <a:off x="9040747" y="1202414"/>
        <a:ext cx="2470081" cy="1900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4D2272-D660-A337-AEF3-BE066BD545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E5A70-71C2-F335-270C-B94537340C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5A369-CA0E-4FC6-90EE-5FA969A08EF8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1E1B03-0F86-16E7-11BE-81F9F4CD66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4524B8-3914-99B2-2620-0F2A88D335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210F9-8331-407C-A034-F95DCB303E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05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AB06A-EEDC-421C-B5A0-5E9E5241A8E5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F9438-3EEF-4192-9815-F6F44770A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47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30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8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64621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46397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6B6590-E6B3-B91C-752E-88256804F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6">
            <a:extLst>
              <a:ext uri="{FF2B5EF4-FFF2-40B4-BE49-F238E27FC236}">
                <a16:creationId xmlns:a16="http://schemas.microsoft.com/office/drawing/2014/main" id="{3A11B3D3-2DE9-50B1-D34F-653D46693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1493" y="365768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7">
            <a:extLst>
              <a:ext uri="{FF2B5EF4-FFF2-40B4-BE49-F238E27FC236}">
                <a16:creationId xmlns:a16="http://schemas.microsoft.com/office/drawing/2014/main" id="{5EEBEB28-1DE8-01FC-1208-CE71F445D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0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31">
            <a:extLst>
              <a:ext uri="{FF2B5EF4-FFF2-40B4-BE49-F238E27FC236}">
                <a16:creationId xmlns:a16="http://schemas.microsoft.com/office/drawing/2014/main" id="{836BB78A-11DB-CCF3-7F2E-C0243B409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5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00220F55-A7D0-A330-0E21-94E0D5ECA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50734" y="835269"/>
            <a:ext cx="8690533" cy="2821183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60B5AC1-38AD-9D8D-25F1-F8E10DE48AD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745739" y="3858233"/>
            <a:ext cx="8700522" cy="1953481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 algn="ctr">
              <a:buNone/>
              <a:defRPr sz="1600">
                <a:solidFill>
                  <a:schemeClr val="bg2"/>
                </a:solidFill>
              </a:defRPr>
            </a:lvl2pPr>
            <a:lvl3pPr marL="914400" indent="0" algn="ctr">
              <a:buNone/>
              <a:defRPr sz="1400">
                <a:solidFill>
                  <a:schemeClr val="bg2"/>
                </a:solidFill>
              </a:defRPr>
            </a:lvl3pPr>
            <a:lvl4pPr marL="1371600" indent="0" algn="ctr">
              <a:buNone/>
              <a:defRPr sz="1200">
                <a:solidFill>
                  <a:schemeClr val="bg2"/>
                </a:solidFill>
              </a:defRPr>
            </a:lvl4pPr>
            <a:lvl5pPr marL="1828800" indent="0" algn="ctr">
              <a:buNone/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20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5040DA2-B75D-1B49-51F9-967501F7F6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4876" y="887638"/>
            <a:ext cx="10202248" cy="5094496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93BDAB-CB06-403B-00FD-9D1C2812A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0939" y="2990938"/>
            <a:ext cx="6855801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FB1FDB-9C8A-890A-5051-8D49E105F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1">
            <a:extLst>
              <a:ext uri="{FF2B5EF4-FFF2-40B4-BE49-F238E27FC236}">
                <a16:creationId xmlns:a16="http://schemas.microsoft.com/office/drawing/2014/main" id="{46056E81-9CB5-42E9-6689-B711F575C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8981493" y="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2">
            <a:extLst>
              <a:ext uri="{FF2B5EF4-FFF2-40B4-BE49-F238E27FC236}">
                <a16:creationId xmlns:a16="http://schemas.microsoft.com/office/drawing/2014/main" id="{3D075254-6FC4-6738-BBBE-1BACB99E4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8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02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5BA2562-20F9-9DC8-81EB-6ED26B24D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099"/>
            <a:ext cx="12192000" cy="87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25">
            <a:extLst>
              <a:ext uri="{FF2B5EF4-FFF2-40B4-BE49-F238E27FC236}">
                <a16:creationId xmlns:a16="http://schemas.microsoft.com/office/drawing/2014/main" id="{369E878B-C75C-98DC-B694-2C40507C4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4" y="3657675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27">
            <a:extLst>
              <a:ext uri="{FF2B5EF4-FFF2-40B4-BE49-F238E27FC236}">
                <a16:creationId xmlns:a16="http://schemas.microsoft.com/office/drawing/2014/main" id="{DC03A063-67E0-718E-206C-6C807C200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5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 30">
            <a:extLst>
              <a:ext uri="{FF2B5EF4-FFF2-40B4-BE49-F238E27FC236}">
                <a16:creationId xmlns:a16="http://schemas.microsoft.com/office/drawing/2014/main" id="{6D86FEEF-2721-A616-B636-7C6F8B1B5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4AC20A76-77DC-62F7-C0E5-66C03853B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1478396"/>
            <a:ext cx="3710355" cy="3445297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F99A149-DEF4-9E0F-D0DE-E859DB6CA53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360465" y="1477963"/>
            <a:ext cx="5536135" cy="3446462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24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22372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1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2172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27272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55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22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58073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9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1032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24" r:id="rId13"/>
    <p:sldLayoutId id="2147483725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bg1">
                <a:shade val="48000"/>
                <a:satMod val="110000"/>
                <a:lumMod val="40000"/>
              </a:schemeClr>
              <a:schemeClr val="bg1">
                <a:tint val="90000"/>
                <a:lumMod val="10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0D9AD-F97D-8DCF-97C2-FEE69475C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420000">
            <a:off x="-118872" y="935510"/>
            <a:ext cx="5428489" cy="327868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7400" dirty="0">
                <a:solidFill>
                  <a:schemeClr val="tx1"/>
                </a:solidFill>
              </a:rPr>
              <a:t>DUAL </a:t>
            </a:r>
            <a:br>
              <a:rPr lang="en-US" sz="7400" dirty="0">
                <a:solidFill>
                  <a:schemeClr val="tx1"/>
                </a:solidFill>
              </a:rPr>
            </a:br>
            <a:r>
              <a:rPr lang="en-US" sz="7400" dirty="0">
                <a:solidFill>
                  <a:schemeClr val="tx1"/>
                </a:solidFill>
              </a:rPr>
              <a:t>CREDIT</a:t>
            </a:r>
            <a:br>
              <a:rPr lang="en-US" sz="7400" dirty="0">
                <a:solidFill>
                  <a:schemeClr val="accent1"/>
                </a:solidFill>
              </a:rPr>
            </a:br>
            <a:endParaRPr lang="en-US" sz="74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C3BD5F6-9207-F6CB-5DCF-D7A4AA6F06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 rot="21420000">
            <a:off x="312873" y="3118104"/>
            <a:ext cx="5424749" cy="6217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>
              <a:lnSpc>
                <a:spcPct val="110000"/>
              </a:lnSpc>
            </a:pPr>
            <a:r>
              <a:rPr lang="en-US" sz="2200" b="1" spc="300" dirty="0">
                <a:solidFill>
                  <a:schemeClr val="tx1"/>
                </a:solidFill>
              </a:rPr>
              <a:t>at Dulles High School</a:t>
            </a:r>
          </a:p>
        </p:txBody>
      </p:sp>
      <p:pic>
        <p:nvPicPr>
          <p:cNvPr id="1026" name="Picture 2" descr="Dulles Vikings | MascotDB.com">
            <a:extLst>
              <a:ext uri="{FF2B5EF4-FFF2-40B4-BE49-F238E27FC236}">
                <a16:creationId xmlns:a16="http://schemas.microsoft.com/office/drawing/2014/main" id="{06B87C81-79F8-7647-1A1F-8FD0FB9A6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826" y="475861"/>
            <a:ext cx="4413380" cy="441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1F8FF0C-4AE5-A086-BBA5-A44A96B20D42}"/>
              </a:ext>
            </a:extLst>
          </p:cNvPr>
          <p:cNvSpPr txBox="1"/>
          <p:nvPr/>
        </p:nvSpPr>
        <p:spPr>
          <a:xfrm>
            <a:off x="2112422" y="4354000"/>
            <a:ext cx="4329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Dr. Kasha Williams - CCRA</a:t>
            </a:r>
          </a:p>
        </p:txBody>
      </p:sp>
    </p:spTree>
    <p:extLst>
      <p:ext uri="{BB962C8B-B14F-4D97-AF65-F5344CB8AC3E}">
        <p14:creationId xmlns:p14="http://schemas.microsoft.com/office/powerpoint/2010/main" val="344104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6BD7B-C37A-3150-0C4B-DF82E81E5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5D1CE-16A4-36A9-4CDE-58A5CF38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538609"/>
            <a:ext cx="10363199" cy="1108654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***SUMMER SELF-Enrollment***</a:t>
            </a:r>
            <a:br>
              <a:rPr lang="en-US" dirty="0"/>
            </a:br>
            <a:r>
              <a:rPr lang="en-US" dirty="0"/>
              <a:t>extremely important rules!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804BB-DD75-0F7F-9C72-06D0E2CB5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596" y="2063434"/>
            <a:ext cx="11576807" cy="435388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Available in April/May. We will have a SUMMER Dual Credit assembly to cover proper enrollment. </a:t>
            </a: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Do not enroll in classes that won’t count and won’t be free!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Absolutely no mini-</a:t>
            </a:r>
            <a:r>
              <a:rPr lang="en-US" sz="1400" b="1" dirty="0" err="1">
                <a:latin typeface="Century Gothic" panose="020B0502020202020204" pitchFamily="34" charset="0"/>
              </a:rPr>
              <a:t>mester</a:t>
            </a:r>
            <a:r>
              <a:rPr lang="en-US" sz="1400" b="1" dirty="0">
                <a:latin typeface="Century Gothic" panose="020B0502020202020204" pitchFamily="34" charset="0"/>
              </a:rPr>
              <a:t> courses.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All courses MUST be on the crosswalk. 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No College Algebra in summer. No U.S. History. No English 4.</a:t>
            </a: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June session and July session. Up to 1.0 total credits.</a:t>
            </a: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You are doing this on your own! Login to your Canvas daily. There are no summer reminders. The professor will drop you for non-attendance or not logging in.</a:t>
            </a: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Online Anytime vs Online on a Schedule vs Face-to-Face (Meningitis waiver)</a:t>
            </a:r>
          </a:p>
          <a:p>
            <a:pPr marL="0" indent="0">
              <a:lnSpc>
                <a:spcPct val="110000"/>
              </a:lnSpc>
              <a:buClr>
                <a:srgbClr val="418187"/>
              </a:buClr>
              <a:buNone/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156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15A8D-05EE-477D-F30D-79EF537A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570" y="809780"/>
            <a:ext cx="9914859" cy="129871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Can I Drop/Withdraw From a Course?</a:t>
            </a: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F3EAB0FB-8A05-4594-C50D-02F8A6B924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2713093"/>
              </p:ext>
            </p:extLst>
          </p:nvPr>
        </p:nvGraphicFramePr>
        <p:xfrm>
          <a:off x="335280" y="1742660"/>
          <a:ext cx="11521440" cy="4305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880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6FBB8-A3B4-8ACC-48A8-510919B0B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742A1BA-E2E7-483D-34CA-1D0480BFC7AD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3243165" y="116631"/>
            <a:ext cx="5705669" cy="570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616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950C8-C4E5-E8FF-B532-2D196C0C4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EA228-6797-A145-C5AF-D55D00C4F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538608"/>
            <a:ext cx="10363199" cy="101027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Next steps</a:t>
            </a:r>
            <a:br>
              <a:rPr lang="en-US" dirty="0"/>
            </a:br>
            <a:r>
              <a:rPr lang="en-US" dirty="0"/>
              <a:t>always check the </a:t>
            </a:r>
            <a:r>
              <a:rPr lang="en-US" dirty="0" err="1"/>
              <a:t>ccr</a:t>
            </a:r>
            <a:r>
              <a:rPr lang="en-US" dirty="0"/>
              <a:t> website!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37424-2ED3-5C8B-AAB0-D2C5109B2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596" y="2063434"/>
            <a:ext cx="11576807" cy="435388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PUT THE COURSE IN SCHOOLINKS. CLOSES 2/13!</a:t>
            </a: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APPLY TO HCC ON APPLYTEXAS.ORG. PACKET LOCATED ON CCR WEBSITE. FOLLOW THE PACKET! AVAILABLE 2/6.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Double check your email address for acceptance email.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Double check you are enrolled in the correct TERM! Summer 2026 vs Fall 2026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Double check the correct application type – DUAL CREDIT STUDENT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Your Academic Program MUST be Undecided, Degree = Liberal Arts. You are NOT degree-seeking.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WAIT FOR YOUR W# from HCC. It is in YOUR welcome email. </a:t>
            </a:r>
            <a:r>
              <a:rPr lang="en-US" sz="1400" b="1">
                <a:latin typeface="Century Gothic" panose="020B0502020202020204" pitchFamily="34" charset="0"/>
              </a:rPr>
              <a:t>Nothing comes to us!</a:t>
            </a:r>
            <a:endParaRPr lang="en-US" sz="1400" b="1" dirty="0">
              <a:latin typeface="Century Gothic" panose="020B0502020202020204" pitchFamily="34" charset="0"/>
            </a:endParaRP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endParaRPr lang="en-US" sz="14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SUBMIT YOUR DULLES ONLINE FORM. LOCATED ON CCR WEBSITE. AVAILABLE 2/13.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Upload transcript from Skyward Portfolio</a:t>
            </a:r>
          </a:p>
          <a:p>
            <a:pPr lvl="1">
              <a:lnSpc>
                <a:spcPct val="110000"/>
              </a:lnSpc>
              <a:buClr>
                <a:srgbClr val="418187"/>
              </a:buClr>
            </a:pPr>
            <a:r>
              <a:rPr lang="en-US" sz="1400" b="1" dirty="0">
                <a:latin typeface="Century Gothic" panose="020B0502020202020204" pitchFamily="34" charset="0"/>
              </a:rPr>
              <a:t>Upload HCC Lifetime Waiver (parent MUST sign)</a:t>
            </a: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532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95247-B75C-099D-081B-4CB14378C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4A13DE7-AC55-AFAA-747E-6EF054BD92D1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3243165" y="116631"/>
            <a:ext cx="5705669" cy="570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04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FC4B8-1FEA-1DB2-0D5A-F93655DB3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435FB69-999E-3136-3559-CD4F4ED7F06C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3243165" y="116631"/>
            <a:ext cx="5705669" cy="570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16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504103-6319-C1BA-994F-97D3A9F1A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91670"/>
            <a:ext cx="9914860" cy="11056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dirty="0">
                <a:solidFill>
                  <a:schemeClr val="tx1"/>
                </a:solidFill>
              </a:rPr>
              <a:t>What is Dual Credit?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CE9F301-DE4D-C51A-7278-5C53CDF0E5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801852"/>
              </p:ext>
            </p:extLst>
          </p:nvPr>
        </p:nvGraphicFramePr>
        <p:xfrm>
          <a:off x="385430" y="1691647"/>
          <a:ext cx="10972800" cy="3474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7017441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6182-BE65-A75D-943A-91DBC2B5B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199" y="549812"/>
            <a:ext cx="9753600" cy="123952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/>
              <a:t>Dual Credit Courses </a:t>
            </a:r>
            <a:br>
              <a:rPr lang="en-US" b="1" dirty="0"/>
            </a:br>
            <a:r>
              <a:rPr lang="en-US" b="1" dirty="0">
                <a:highlight>
                  <a:srgbClr val="FFFF00"/>
                </a:highlight>
              </a:rPr>
              <a:t>at DHS on campus in fall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24FA0-5DE2-C6CD-705F-832D2B2F0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" y="1965926"/>
            <a:ext cx="11744959" cy="4527558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r>
              <a:rPr lang="en-US" sz="8000" b="1" dirty="0">
                <a:latin typeface="Century Gothic" panose="020B0502020202020204" pitchFamily="34" charset="0"/>
              </a:rPr>
              <a:t>We have 4 Dual (Tentative*) Credit Courses: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US History (11)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Humanities* (11, 12)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English 4 (12)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Government (12)</a:t>
            </a:r>
          </a:p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3600" b="1" dirty="0">
              <a:latin typeface="Century Gothic" panose="020B0502020202020204" pitchFamily="34" charset="0"/>
            </a:endParaRPr>
          </a:p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r>
              <a:rPr lang="en-US" sz="8000" b="1" dirty="0">
                <a:latin typeface="Century Gothic" panose="020B0502020202020204" pitchFamily="34" charset="0"/>
              </a:rPr>
              <a:t>Courses offered are dependent on </a:t>
            </a:r>
            <a:r>
              <a:rPr lang="en-US" sz="8000" b="1" i="1" u="sng" dirty="0">
                <a:latin typeface="Century Gothic" panose="020B0502020202020204" pitchFamily="34" charset="0"/>
              </a:rPr>
              <a:t>student interest!</a:t>
            </a:r>
            <a:r>
              <a:rPr lang="en-US" sz="8000" b="1" dirty="0">
                <a:latin typeface="Century Gothic" panose="020B0502020202020204" pitchFamily="34" charset="0"/>
              </a:rPr>
              <a:t>  </a:t>
            </a:r>
          </a:p>
          <a:p>
            <a:pPr algn="ctr">
              <a:lnSpc>
                <a:spcPct val="110000"/>
              </a:lnSpc>
              <a:buClr>
                <a:srgbClr val="418187"/>
              </a:buClr>
            </a:pPr>
            <a:r>
              <a:rPr lang="en-US" sz="8000" b="1" dirty="0">
                <a:latin typeface="Century Gothic" panose="020B0502020202020204" pitchFamily="34" charset="0"/>
              </a:rPr>
              <a:t>If you are interested, PLEASE select DC courses during course selection. </a:t>
            </a:r>
          </a:p>
          <a:p>
            <a:pPr marL="457200" lvl="1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80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88818-0B84-7067-4851-82E458478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CDA8B-E5CA-EF27-F6E3-A0FBBEB83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199" y="549812"/>
            <a:ext cx="9753600" cy="123952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/>
              <a:t>Dual Credit Courses </a:t>
            </a:r>
            <a:br>
              <a:rPr lang="en-US" b="1" dirty="0"/>
            </a:br>
            <a:r>
              <a:rPr lang="en-US" b="1" dirty="0">
                <a:highlight>
                  <a:srgbClr val="FFFF00"/>
                </a:highlight>
              </a:rPr>
              <a:t>at </a:t>
            </a:r>
            <a:r>
              <a:rPr lang="en-US" b="1" dirty="0" err="1">
                <a:highlight>
                  <a:srgbClr val="FFFF00"/>
                </a:highlight>
              </a:rPr>
              <a:t>hcc</a:t>
            </a:r>
            <a:r>
              <a:rPr lang="en-US" b="1" dirty="0">
                <a:highlight>
                  <a:srgbClr val="FFFF00"/>
                </a:highlight>
              </a:rPr>
              <a:t> in summer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4EB5A-C9EA-0666-897F-354C4A868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1" y="1965926"/>
            <a:ext cx="11449076" cy="407098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r>
              <a:rPr lang="en-US" sz="8000" b="1" dirty="0">
                <a:latin typeface="Century Gothic" panose="020B0502020202020204" pitchFamily="34" charset="0"/>
              </a:rPr>
              <a:t>You have 6 Dual Credit Course Options: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Psychology (10+)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Sociology (10+)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Speech (10+)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Humanities (11+)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Government (12)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Economics (12)</a:t>
            </a:r>
          </a:p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3600" b="1" dirty="0">
              <a:latin typeface="Century Gothic" panose="020B0502020202020204" pitchFamily="34" charset="0"/>
            </a:endParaRPr>
          </a:p>
          <a:p>
            <a:pPr marL="457200" lvl="1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80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84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0EA9A0-37C3-50B4-AEA6-9EC9BCFE1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3FE097-8ABC-BB14-264F-DE0AC7BECB95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3243165" y="116631"/>
            <a:ext cx="5705669" cy="570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557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1F103-D4B3-108F-2615-B69BFB047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443947"/>
            <a:ext cx="9914859" cy="129871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400" dirty="0"/>
              <a:t>Cost of Courses</a:t>
            </a:r>
            <a:br>
              <a:rPr lang="en-US" sz="4400" dirty="0"/>
            </a:br>
            <a:r>
              <a:rPr lang="en-US" sz="4400" i="1" dirty="0"/>
              <a:t>free*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D703E30-4555-423D-E77A-7C726C4133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742707"/>
              </p:ext>
            </p:extLst>
          </p:nvPr>
        </p:nvGraphicFramePr>
        <p:xfrm>
          <a:off x="401497" y="1660849"/>
          <a:ext cx="10940665" cy="4022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0505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0F3A3-3D00-412B-0C41-B424F7D02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538609"/>
            <a:ext cx="10363199" cy="110865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29C31-F26D-90B7-87E9-CD1E18ADF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505" y="2315361"/>
            <a:ext cx="11576807" cy="435388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endParaRPr lang="en-US" sz="16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  <a:buClr>
                <a:srgbClr val="418187"/>
              </a:buClr>
            </a:pPr>
            <a:r>
              <a:rPr lang="en-US" sz="1600" b="1" dirty="0">
                <a:latin typeface="Century Gothic" panose="020B0502020202020204" pitchFamily="34" charset="0"/>
              </a:rPr>
              <a:t>Students will be awarded an extra 10 points weight to their high school GPA at the end of the semester.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7F1DB6-460F-42DA-36AA-2F6680749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003" y="2015777"/>
            <a:ext cx="4619994" cy="251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363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3407F-B73D-D469-3BD9-6979B0CB7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67CA89E-75DA-15AD-7F43-92AD9E4F4FB1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3243165" y="116631"/>
            <a:ext cx="5705669" cy="570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5171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5C2001-E626-4890-B405-22B5BD1CB0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D7C3E5-1734-4636-9EC5-AEB06BF1FB20}">
  <ds:schemaRefs>
    <ds:schemaRef ds:uri="http://purl.org/dc/dcmitype/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71af3243-3dd4-4a8d-8c0d-dd76da1f02a5"/>
    <ds:schemaRef ds:uri="http://schemas.microsoft.com/office/infopath/2007/PartnerControls"/>
    <ds:schemaRef ds:uri="http://schemas.openxmlformats.org/package/2006/metadata/core-properties"/>
    <ds:schemaRef ds:uri="230e9df3-be65-4c73-a93b-d1236ebd677e"/>
    <ds:schemaRef ds:uri="16c05727-aa75-4e4a-9b5f-8a80a1165891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55453AF4-4FB0-4B39-9296-55DED383E9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11455</TotalTime>
  <Words>666</Words>
  <Application>Microsoft Office PowerPoint</Application>
  <PresentationFormat>Widescreen</PresentationFormat>
  <Paragraphs>69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Gill Sans MT</vt:lpstr>
      <vt:lpstr>Gallery</vt:lpstr>
      <vt:lpstr>DUAL  CREDIT </vt:lpstr>
      <vt:lpstr>PowerPoint Presentation</vt:lpstr>
      <vt:lpstr>What is Dual Credit?</vt:lpstr>
      <vt:lpstr>Dual Credit Courses  at DHS on campus in fall</vt:lpstr>
      <vt:lpstr>Dual Credit Courses  at hcc in summer</vt:lpstr>
      <vt:lpstr>PowerPoint Presentation</vt:lpstr>
      <vt:lpstr>Cost of Courses free*</vt:lpstr>
      <vt:lpstr>Grading</vt:lpstr>
      <vt:lpstr>PowerPoint Presentation</vt:lpstr>
      <vt:lpstr>***SUMMER SELF-Enrollment*** extremely important rules!</vt:lpstr>
      <vt:lpstr>Can I Drop/Withdraw From a Course?</vt:lpstr>
      <vt:lpstr>PowerPoint Presentation</vt:lpstr>
      <vt:lpstr>Next steps always check the ccr website!</vt:lpstr>
      <vt:lpstr>PowerPoint Presentation</vt:lpstr>
    </vt:vector>
  </TitlesOfParts>
  <Company>FBISD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Academics</dc:title>
  <dc:creator>Walea, Dejah</dc:creator>
  <cp:lastModifiedBy>Kasha Williams</cp:lastModifiedBy>
  <cp:revision>2</cp:revision>
  <dcterms:created xsi:type="dcterms:W3CDTF">2025-01-09T15:44:59Z</dcterms:created>
  <dcterms:modified xsi:type="dcterms:W3CDTF">2026-02-04T03:16:38Z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